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296" r:id="rId5"/>
    <p:sldId id="304" r:id="rId6"/>
    <p:sldId id="326" r:id="rId7"/>
    <p:sldId id="354" r:id="rId8"/>
    <p:sldId id="310" r:id="rId9"/>
    <p:sldId id="356" r:id="rId10"/>
    <p:sldId id="353" r:id="rId11"/>
  </p:sldIdLst>
  <p:sldSz cx="9144000" cy="5143500" type="screen16x9"/>
  <p:notesSz cx="6858000" cy="9144000"/>
  <p:defaultText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8"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F9E7B798-1D86-4E07-9C49-F5E8323B052F}">
          <p14:sldIdLst/>
        </p14:section>
        <p14:section name="Mall" id="{216D89D3-2A54-49CD-95EB-9914A8E4F850}">
          <p14:sldIdLst>
            <p14:sldId id="296"/>
            <p14:sldId id="304"/>
            <p14:sldId id="326"/>
            <p14:sldId id="354"/>
            <p14:sldId id="310"/>
            <p14:sldId id="356"/>
            <p14:sldId id="353"/>
          </p14:sldIdLst>
        </p14:section>
        <p14:section name="Innehåll" id="{1DF9365D-B0AD-4508-9497-FFEEA14AA9FD}">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3B5"/>
    <a:srgbClr val="CD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499BE-29BF-4C8D-B1AA-970C287F957D}" v="3" dt="2023-11-28T10:00:51.56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2821" autoAdjust="0"/>
  </p:normalViewPr>
  <p:slideViewPr>
    <p:cSldViewPr snapToGrid="0">
      <p:cViewPr varScale="1">
        <p:scale>
          <a:sx n="109" d="100"/>
          <a:sy n="109" d="100"/>
        </p:scale>
        <p:origin x="1518" y="108"/>
      </p:cViewPr>
      <p:guideLst/>
    </p:cSldViewPr>
  </p:slideViewPr>
  <p:notesTextViewPr>
    <p:cViewPr>
      <p:scale>
        <a:sx n="1" d="1"/>
        <a:sy n="1" d="1"/>
      </p:scale>
      <p:origin x="0" y="0"/>
    </p:cViewPr>
  </p:notesTextViewPr>
  <p:notesViewPr>
    <p:cSldViewPr snapToGrid="0" showGuides="1">
      <p:cViewPr varScale="1">
        <p:scale>
          <a:sx n="96" d="100"/>
          <a:sy n="96" d="100"/>
        </p:scale>
        <p:origin x="26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aninen" userId="b9c256b5-b351-4baa-b5f7-695682ca8dba" providerId="ADAL" clId="{9F6F9D08-D8D4-4879-8C5A-4A3D6B83DB58}"/>
    <pc:docChg chg="custSel modSld">
      <pc:chgData name="Anna Raninen" userId="b9c256b5-b351-4baa-b5f7-695682ca8dba" providerId="ADAL" clId="{9F6F9D08-D8D4-4879-8C5A-4A3D6B83DB58}" dt="2023-01-23T07:14:03.151" v="620" actId="20577"/>
      <pc:docMkLst>
        <pc:docMk/>
      </pc:docMkLst>
      <pc:sldChg chg="modNotesTx">
        <pc:chgData name="Anna Raninen" userId="b9c256b5-b351-4baa-b5f7-695682ca8dba" providerId="ADAL" clId="{9F6F9D08-D8D4-4879-8C5A-4A3D6B83DB58}" dt="2023-01-23T07:14:03.151" v="620" actId="20577"/>
        <pc:sldMkLst>
          <pc:docMk/>
          <pc:sldMk cId="2879807448" sldId="353"/>
        </pc:sldMkLst>
      </pc:sldChg>
    </pc:docChg>
  </pc:docChgLst>
  <pc:docChgLst>
    <pc:chgData name="Anna Raninen" userId="b9c256b5-b351-4baa-b5f7-695682ca8dba" providerId="ADAL" clId="{EE7499BE-29BF-4C8D-B1AA-970C287F957D}"/>
    <pc:docChg chg="modSld">
      <pc:chgData name="Anna Raninen" userId="b9c256b5-b351-4baa-b5f7-695682ca8dba" providerId="ADAL" clId="{EE7499BE-29BF-4C8D-B1AA-970C287F957D}" dt="2023-11-28T10:02:28.239" v="24" actId="20577"/>
      <pc:docMkLst>
        <pc:docMk/>
      </pc:docMkLst>
      <pc:sldChg chg="addSp modSp mod">
        <pc:chgData name="Anna Raninen" userId="b9c256b5-b351-4baa-b5f7-695682ca8dba" providerId="ADAL" clId="{EE7499BE-29BF-4C8D-B1AA-970C287F957D}" dt="2023-11-28T09:53:21.874" v="1"/>
        <pc:sldMkLst>
          <pc:docMk/>
          <pc:sldMk cId="3633969662" sldId="296"/>
        </pc:sldMkLst>
        <pc:spChg chg="mod">
          <ac:chgData name="Anna Raninen" userId="b9c256b5-b351-4baa-b5f7-695682ca8dba" providerId="ADAL" clId="{EE7499BE-29BF-4C8D-B1AA-970C287F957D}" dt="2023-11-28T09:53:01.942" v="0" actId="20577"/>
          <ac:spMkLst>
            <pc:docMk/>
            <pc:sldMk cId="3633969662" sldId="296"/>
            <ac:spMk id="5" creationId="{6D191CDB-D1DF-4767-807E-32442FD5A54D}"/>
          </ac:spMkLst>
        </pc:spChg>
        <pc:spChg chg="add mod">
          <ac:chgData name="Anna Raninen" userId="b9c256b5-b351-4baa-b5f7-695682ca8dba" providerId="ADAL" clId="{EE7499BE-29BF-4C8D-B1AA-970C287F957D}" dt="2023-11-28T09:53:21.874" v="1"/>
          <ac:spMkLst>
            <pc:docMk/>
            <pc:sldMk cId="3633969662" sldId="296"/>
            <ac:spMk id="6" creationId="{AD50E317-62AD-BAC4-F898-167C8D76D4E2}"/>
          </ac:spMkLst>
        </pc:spChg>
      </pc:sldChg>
      <pc:sldChg chg="mod">
        <pc:chgData name="Anna Raninen" userId="b9c256b5-b351-4baa-b5f7-695682ca8dba" providerId="ADAL" clId="{EE7499BE-29BF-4C8D-B1AA-970C287F957D}" dt="2023-11-28T09:54:26.741" v="8" actId="27918"/>
        <pc:sldMkLst>
          <pc:docMk/>
          <pc:sldMk cId="8324108" sldId="326"/>
        </pc:sldMkLst>
      </pc:sldChg>
      <pc:sldChg chg="mod">
        <pc:chgData name="Anna Raninen" userId="b9c256b5-b351-4baa-b5f7-695682ca8dba" providerId="ADAL" clId="{EE7499BE-29BF-4C8D-B1AA-970C287F957D}" dt="2023-11-28T09:56:46.860" v="15" actId="27918"/>
        <pc:sldMkLst>
          <pc:docMk/>
          <pc:sldMk cId="1550621316" sldId="354"/>
        </pc:sldMkLst>
      </pc:sldChg>
      <pc:sldChg chg="modSp mod modNotesTx">
        <pc:chgData name="Anna Raninen" userId="b9c256b5-b351-4baa-b5f7-695682ca8dba" providerId="ADAL" clId="{EE7499BE-29BF-4C8D-B1AA-970C287F957D}" dt="2023-11-28T10:02:28.239" v="24" actId="20577"/>
        <pc:sldMkLst>
          <pc:docMk/>
          <pc:sldMk cId="3063992949" sldId="356"/>
        </pc:sldMkLst>
        <pc:graphicFrameChg chg="mod">
          <ac:chgData name="Anna Raninen" userId="b9c256b5-b351-4baa-b5f7-695682ca8dba" providerId="ADAL" clId="{EE7499BE-29BF-4C8D-B1AA-970C287F957D}" dt="2023-11-28T10:00:47.424" v="21" actId="1582"/>
          <ac:graphicFrameMkLst>
            <pc:docMk/>
            <pc:sldMk cId="3063992949" sldId="356"/>
            <ac:graphicFrameMk id="15" creationId="{6071B925-AC04-5626-B3F1-3A58AB035B2A}"/>
          </ac:graphicFrameMkLst>
        </pc:graphicFrameChg>
      </pc:sldChg>
    </pc:docChg>
  </pc:docChgLst>
  <pc:docChgLst>
    <pc:chgData name="Anna Raninen" userId="b9c256b5-b351-4baa-b5f7-695682ca8dba" providerId="ADAL" clId="{B86EC5AF-96B1-42C8-BC04-0CEDE9DE968A}"/>
    <pc:docChg chg="undo custSel addSld delSld modSld sldOrd modSection">
      <pc:chgData name="Anna Raninen" userId="b9c256b5-b351-4baa-b5f7-695682ca8dba" providerId="ADAL" clId="{B86EC5AF-96B1-42C8-BC04-0CEDE9DE968A}" dt="2022-11-21T14:28:15.674" v="3355" actId="1076"/>
      <pc:docMkLst>
        <pc:docMk/>
      </pc:docMkLst>
      <pc:sldChg chg="modSp mod">
        <pc:chgData name="Anna Raninen" userId="b9c256b5-b351-4baa-b5f7-695682ca8dba" providerId="ADAL" clId="{B86EC5AF-96B1-42C8-BC04-0CEDE9DE968A}" dt="2022-11-21T09:05:02.834" v="10" actId="20577"/>
        <pc:sldMkLst>
          <pc:docMk/>
          <pc:sldMk cId="3633969662" sldId="296"/>
        </pc:sldMkLst>
        <pc:spChg chg="mod">
          <ac:chgData name="Anna Raninen" userId="b9c256b5-b351-4baa-b5f7-695682ca8dba" providerId="ADAL" clId="{B86EC5AF-96B1-42C8-BC04-0CEDE9DE968A}" dt="2022-11-21T09:05:02.834" v="10" actId="20577"/>
          <ac:spMkLst>
            <pc:docMk/>
            <pc:sldMk cId="3633969662" sldId="296"/>
            <ac:spMk id="2" creationId="{D7E113F9-3EDF-44F5-BD7B-E93021145658}"/>
          </ac:spMkLst>
        </pc:spChg>
      </pc:sldChg>
      <pc:sldChg chg="modSp del mod ord">
        <pc:chgData name="Anna Raninen" userId="b9c256b5-b351-4baa-b5f7-695682ca8dba" providerId="ADAL" clId="{B86EC5AF-96B1-42C8-BC04-0CEDE9DE968A}" dt="2022-11-21T09:46:26.774" v="448" actId="47"/>
        <pc:sldMkLst>
          <pc:docMk/>
          <pc:sldMk cId="2872378219" sldId="303"/>
        </pc:sldMkLst>
        <pc:spChg chg="mod">
          <ac:chgData name="Anna Raninen" userId="b9c256b5-b351-4baa-b5f7-695682ca8dba" providerId="ADAL" clId="{B86EC5AF-96B1-42C8-BC04-0CEDE9DE968A}" dt="2022-11-21T09:45:33.321" v="440" actId="20577"/>
          <ac:spMkLst>
            <pc:docMk/>
            <pc:sldMk cId="2872378219" sldId="303"/>
            <ac:spMk id="5" creationId="{02632191-3ECA-43EF-89B4-D776316EF2B6}"/>
          </ac:spMkLst>
        </pc:spChg>
        <pc:spChg chg="mod">
          <ac:chgData name="Anna Raninen" userId="b9c256b5-b351-4baa-b5f7-695682ca8dba" providerId="ADAL" clId="{B86EC5AF-96B1-42C8-BC04-0CEDE9DE968A}" dt="2022-11-21T09:45:45.128" v="445" actId="6549"/>
          <ac:spMkLst>
            <pc:docMk/>
            <pc:sldMk cId="2872378219" sldId="303"/>
            <ac:spMk id="6" creationId="{2A292083-3B36-43A0-A347-C2197A1B353F}"/>
          </ac:spMkLst>
        </pc:spChg>
      </pc:sldChg>
      <pc:sldChg chg="addSp delSp modSp mod modClrScheme chgLayout modNotesTx">
        <pc:chgData name="Anna Raninen" userId="b9c256b5-b351-4baa-b5f7-695682ca8dba" providerId="ADAL" clId="{B86EC5AF-96B1-42C8-BC04-0CEDE9DE968A}" dt="2022-11-21T11:31:28.578" v="3212" actId="27636"/>
        <pc:sldMkLst>
          <pc:docMk/>
          <pc:sldMk cId="2207352731" sldId="304"/>
        </pc:sldMkLst>
        <pc:spChg chg="mod">
          <ac:chgData name="Anna Raninen" userId="b9c256b5-b351-4baa-b5f7-695682ca8dba" providerId="ADAL" clId="{B86EC5AF-96B1-42C8-BC04-0CEDE9DE968A}" dt="2022-11-21T09:39:13.980" v="421" actId="26606"/>
          <ac:spMkLst>
            <pc:docMk/>
            <pc:sldMk cId="2207352731" sldId="304"/>
            <ac:spMk id="2" creationId="{0CA3190C-37C8-479F-A2F6-6461C67633A8}"/>
          </ac:spMkLst>
        </pc:spChg>
        <pc:spChg chg="mod ord">
          <ac:chgData name="Anna Raninen" userId="b9c256b5-b351-4baa-b5f7-695682ca8dba" providerId="ADAL" clId="{B86EC5AF-96B1-42C8-BC04-0CEDE9DE968A}" dt="2022-11-21T09:39:13.980" v="421" actId="26606"/>
          <ac:spMkLst>
            <pc:docMk/>
            <pc:sldMk cId="2207352731" sldId="304"/>
            <ac:spMk id="5" creationId="{02632191-3ECA-43EF-89B4-D776316EF2B6}"/>
          </ac:spMkLst>
        </pc:spChg>
        <pc:spChg chg="mod">
          <ac:chgData name="Anna Raninen" userId="b9c256b5-b351-4baa-b5f7-695682ca8dba" providerId="ADAL" clId="{B86EC5AF-96B1-42C8-BC04-0CEDE9DE968A}" dt="2022-11-21T11:31:28.578" v="3212" actId="27636"/>
          <ac:spMkLst>
            <pc:docMk/>
            <pc:sldMk cId="2207352731" sldId="304"/>
            <ac:spMk id="6" creationId="{2A292083-3B36-43A0-A347-C2197A1B353F}"/>
          </ac:spMkLst>
        </pc:spChg>
        <pc:spChg chg="add del mod">
          <ac:chgData name="Anna Raninen" userId="b9c256b5-b351-4baa-b5f7-695682ca8dba" providerId="ADAL" clId="{B86EC5AF-96B1-42C8-BC04-0CEDE9DE968A}" dt="2022-11-21T09:38:03.239" v="408" actId="931"/>
          <ac:spMkLst>
            <pc:docMk/>
            <pc:sldMk cId="2207352731" sldId="304"/>
            <ac:spMk id="7" creationId="{37BA5EF5-FE42-6AFB-0802-8831EDF25D9A}"/>
          </ac:spMkLst>
        </pc:spChg>
        <pc:spChg chg="mod">
          <ac:chgData name="Anna Raninen" userId="b9c256b5-b351-4baa-b5f7-695682ca8dba" providerId="ADAL" clId="{B86EC5AF-96B1-42C8-BC04-0CEDE9DE968A}" dt="2022-11-21T09:39:13.980" v="422" actId="26606"/>
          <ac:spMkLst>
            <pc:docMk/>
            <pc:sldMk cId="2207352731" sldId="304"/>
            <ac:spMk id="20" creationId="{CE2F7A35-12E6-E38C-11CA-2A102ECE34F9}"/>
          </ac:spMkLst>
        </pc:spChg>
        <pc:picChg chg="add mod ord">
          <ac:chgData name="Anna Raninen" userId="b9c256b5-b351-4baa-b5f7-695682ca8dba" providerId="ADAL" clId="{B86EC5AF-96B1-42C8-BC04-0CEDE9DE968A}" dt="2022-11-21T09:39:13.980" v="422" actId="26606"/>
          <ac:picMkLst>
            <pc:docMk/>
            <pc:sldMk cId="2207352731" sldId="304"/>
            <ac:picMk id="9" creationId="{F97B8C7E-566C-EA31-FCBE-66333E47F958}"/>
          </ac:picMkLst>
        </pc:picChg>
        <pc:picChg chg="del">
          <ac:chgData name="Anna Raninen" userId="b9c256b5-b351-4baa-b5f7-695682ca8dba" providerId="ADAL" clId="{B86EC5AF-96B1-42C8-BC04-0CEDE9DE968A}" dt="2022-11-21T09:37:56.240" v="407" actId="478"/>
          <ac:picMkLst>
            <pc:docMk/>
            <pc:sldMk cId="2207352731" sldId="304"/>
            <ac:picMk id="14" creationId="{A547D76F-C049-4FB6-9C83-06385EECD1AC}"/>
          </ac:picMkLst>
        </pc:picChg>
      </pc:sldChg>
      <pc:sldChg chg="addSp delSp modSp mod modNotesTx">
        <pc:chgData name="Anna Raninen" userId="b9c256b5-b351-4baa-b5f7-695682ca8dba" providerId="ADAL" clId="{B86EC5AF-96B1-42C8-BC04-0CEDE9DE968A}" dt="2022-11-21T11:50:40.011" v="3353" actId="20577"/>
        <pc:sldMkLst>
          <pc:docMk/>
          <pc:sldMk cId="566512166" sldId="310"/>
        </pc:sldMkLst>
        <pc:spChg chg="mod">
          <ac:chgData name="Anna Raninen" userId="b9c256b5-b351-4baa-b5f7-695682ca8dba" providerId="ADAL" clId="{B86EC5AF-96B1-42C8-BC04-0CEDE9DE968A}" dt="2022-11-21T11:31:57.028" v="3215" actId="403"/>
          <ac:spMkLst>
            <pc:docMk/>
            <pc:sldMk cId="566512166" sldId="310"/>
            <ac:spMk id="2" creationId="{A52DAB0D-225D-4625-9DA5-883C9620A3B0}"/>
          </ac:spMkLst>
        </pc:spChg>
        <pc:spChg chg="mod">
          <ac:chgData name="Anna Raninen" userId="b9c256b5-b351-4baa-b5f7-695682ca8dba" providerId="ADAL" clId="{B86EC5AF-96B1-42C8-BC04-0CEDE9DE968A}" dt="2022-11-21T10:19:21.107" v="1240" actId="20577"/>
          <ac:spMkLst>
            <pc:docMk/>
            <pc:sldMk cId="566512166" sldId="310"/>
            <ac:spMk id="6" creationId="{BFC2975F-DBDF-4A2A-A6D8-F910EE4535BE}"/>
          </ac:spMkLst>
        </pc:spChg>
        <pc:spChg chg="mod">
          <ac:chgData name="Anna Raninen" userId="b9c256b5-b351-4baa-b5f7-695682ca8dba" providerId="ADAL" clId="{B86EC5AF-96B1-42C8-BC04-0CEDE9DE968A}" dt="2022-11-21T10:26:44.521" v="1592" actId="20577"/>
          <ac:spMkLst>
            <pc:docMk/>
            <pc:sldMk cId="566512166" sldId="310"/>
            <ac:spMk id="7" creationId="{164ECDCC-FD19-4C4D-8B4B-9A210A4545AF}"/>
          </ac:spMkLst>
        </pc:spChg>
        <pc:spChg chg="mod">
          <ac:chgData name="Anna Raninen" userId="b9c256b5-b351-4baa-b5f7-695682ca8dba" providerId="ADAL" clId="{B86EC5AF-96B1-42C8-BC04-0CEDE9DE968A}" dt="2022-11-21T11:31:44.629" v="3213" actId="403"/>
          <ac:spMkLst>
            <pc:docMk/>
            <pc:sldMk cId="566512166" sldId="310"/>
            <ac:spMk id="16" creationId="{2D297DB4-3183-47C0-BF34-A35CD5493CA0}"/>
          </ac:spMkLst>
        </pc:spChg>
        <pc:spChg chg="mod">
          <ac:chgData name="Anna Raninen" userId="b9c256b5-b351-4baa-b5f7-695682ca8dba" providerId="ADAL" clId="{B86EC5AF-96B1-42C8-BC04-0CEDE9DE968A}" dt="2022-11-21T11:31:51.232" v="3214" actId="403"/>
          <ac:spMkLst>
            <pc:docMk/>
            <pc:sldMk cId="566512166" sldId="310"/>
            <ac:spMk id="17" creationId="{3870E29D-326E-4384-86ED-317590E21340}"/>
          </ac:spMkLst>
        </pc:spChg>
        <pc:spChg chg="mod">
          <ac:chgData name="Anna Raninen" userId="b9c256b5-b351-4baa-b5f7-695682ca8dba" providerId="ADAL" clId="{B86EC5AF-96B1-42C8-BC04-0CEDE9DE968A}" dt="2022-11-21T10:23:11.465" v="1276" actId="20577"/>
          <ac:spMkLst>
            <pc:docMk/>
            <pc:sldMk cId="566512166" sldId="310"/>
            <ac:spMk id="20" creationId="{DE257E19-0472-439F-8497-6B27DC3FA5AB}"/>
          </ac:spMkLst>
        </pc:spChg>
        <pc:spChg chg="mod">
          <ac:chgData name="Anna Raninen" userId="b9c256b5-b351-4baa-b5f7-695682ca8dba" providerId="ADAL" clId="{B86EC5AF-96B1-42C8-BC04-0CEDE9DE968A}" dt="2022-11-21T10:24:30.338" v="1383" actId="20577"/>
          <ac:spMkLst>
            <pc:docMk/>
            <pc:sldMk cId="566512166" sldId="310"/>
            <ac:spMk id="21" creationId="{B6CE60F2-7F8A-4BA2-AE91-03434E587B03}"/>
          </ac:spMkLst>
        </pc:spChg>
        <pc:spChg chg="add del mod">
          <ac:chgData name="Anna Raninen" userId="b9c256b5-b351-4baa-b5f7-695682ca8dba" providerId="ADAL" clId="{B86EC5AF-96B1-42C8-BC04-0CEDE9DE968A}" dt="2022-11-21T10:30:45.475" v="1884" actId="931"/>
          <ac:spMkLst>
            <pc:docMk/>
            <pc:sldMk cId="566512166" sldId="310"/>
            <ac:spMk id="33" creationId="{1733F3B5-1A65-5E28-D1C5-75DB6F9A2175}"/>
          </ac:spMkLst>
        </pc:spChg>
        <pc:spChg chg="add del mod">
          <ac:chgData name="Anna Raninen" userId="b9c256b5-b351-4baa-b5f7-695682ca8dba" providerId="ADAL" clId="{B86EC5AF-96B1-42C8-BC04-0CEDE9DE968A}" dt="2022-11-21T10:32:29.658" v="1952" actId="931"/>
          <ac:spMkLst>
            <pc:docMk/>
            <pc:sldMk cId="566512166" sldId="310"/>
            <ac:spMk id="37" creationId="{243A1F86-DEFE-AE38-4C77-8807872C8B08}"/>
          </ac:spMkLst>
        </pc:spChg>
        <pc:picChg chg="del">
          <ac:chgData name="Anna Raninen" userId="b9c256b5-b351-4baa-b5f7-695682ca8dba" providerId="ADAL" clId="{B86EC5AF-96B1-42C8-BC04-0CEDE9DE968A}" dt="2022-11-21T10:29:11.525" v="1880" actId="478"/>
          <ac:picMkLst>
            <pc:docMk/>
            <pc:sldMk cId="566512166" sldId="310"/>
            <ac:picMk id="8" creationId="{81FE57F5-946D-5533-94B6-BEEB6BA7CB09}"/>
          </ac:picMkLst>
        </pc:picChg>
        <pc:picChg chg="del">
          <ac:chgData name="Anna Raninen" userId="b9c256b5-b351-4baa-b5f7-695682ca8dba" providerId="ADAL" clId="{B86EC5AF-96B1-42C8-BC04-0CEDE9DE968A}" dt="2022-11-21T10:29:47.880" v="1883" actId="478"/>
          <ac:picMkLst>
            <pc:docMk/>
            <pc:sldMk cId="566512166" sldId="310"/>
            <ac:picMk id="12" creationId="{B11DE706-5985-B991-48D2-3377BE7043FE}"/>
          </ac:picMkLst>
        </pc:picChg>
        <pc:picChg chg="del">
          <ac:chgData name="Anna Raninen" userId="b9c256b5-b351-4baa-b5f7-695682ca8dba" providerId="ADAL" clId="{B86EC5AF-96B1-42C8-BC04-0CEDE9DE968A}" dt="2022-11-21T10:31:00.522" v="1951" actId="478"/>
          <ac:picMkLst>
            <pc:docMk/>
            <pc:sldMk cId="566512166" sldId="310"/>
            <ac:picMk id="29" creationId="{6F2595E5-3A58-D90E-AE4F-0A4D5FB26001}"/>
          </ac:picMkLst>
        </pc:picChg>
        <pc:picChg chg="add mod">
          <ac:chgData name="Anna Raninen" userId="b9c256b5-b351-4baa-b5f7-695682ca8dba" providerId="ADAL" clId="{B86EC5AF-96B1-42C8-BC04-0CEDE9DE968A}" dt="2022-11-21T10:29:36.652" v="1882" actId="1076"/>
          <ac:picMkLst>
            <pc:docMk/>
            <pc:sldMk cId="566512166" sldId="310"/>
            <ac:picMk id="31" creationId="{470BEF5A-454E-A8A8-92A4-911BA8C6BF4B}"/>
          </ac:picMkLst>
        </pc:picChg>
        <pc:picChg chg="add mod">
          <ac:chgData name="Anna Raninen" userId="b9c256b5-b351-4baa-b5f7-695682ca8dba" providerId="ADAL" clId="{B86EC5AF-96B1-42C8-BC04-0CEDE9DE968A}" dt="2022-11-21T10:30:54.702" v="1950" actId="1038"/>
          <ac:picMkLst>
            <pc:docMk/>
            <pc:sldMk cId="566512166" sldId="310"/>
            <ac:picMk id="35" creationId="{47ADCD54-B110-7480-2AEA-483E53A50527}"/>
          </ac:picMkLst>
        </pc:picChg>
        <pc:picChg chg="add mod">
          <ac:chgData name="Anna Raninen" userId="b9c256b5-b351-4baa-b5f7-695682ca8dba" providerId="ADAL" clId="{B86EC5AF-96B1-42C8-BC04-0CEDE9DE968A}" dt="2022-11-21T10:32:48.208" v="2025" actId="1076"/>
          <ac:picMkLst>
            <pc:docMk/>
            <pc:sldMk cId="566512166" sldId="310"/>
            <ac:picMk id="39" creationId="{D7AC1124-8091-31C6-E81B-654A6CCB3990}"/>
          </ac:picMkLst>
        </pc:picChg>
      </pc:sldChg>
      <pc:sldChg chg="modSp mod modNotesTx">
        <pc:chgData name="Anna Raninen" userId="b9c256b5-b351-4baa-b5f7-695682ca8dba" providerId="ADAL" clId="{B86EC5AF-96B1-42C8-BC04-0CEDE9DE968A}" dt="2022-11-21T11:27:02.339" v="3190" actId="6549"/>
        <pc:sldMkLst>
          <pc:docMk/>
          <pc:sldMk cId="8324108" sldId="326"/>
        </pc:sldMkLst>
        <pc:graphicFrameChg chg="mod">
          <ac:chgData name="Anna Raninen" userId="b9c256b5-b351-4baa-b5f7-695682ca8dba" providerId="ADAL" clId="{B86EC5AF-96B1-42C8-BC04-0CEDE9DE968A}" dt="2022-11-21T10:03:07.069" v="634" actId="1582"/>
          <ac:graphicFrameMkLst>
            <pc:docMk/>
            <pc:sldMk cId="8324108" sldId="326"/>
            <ac:graphicFrameMk id="10" creationId="{7261B1B5-4071-4813-97BB-12717DDB2ACF}"/>
          </ac:graphicFrameMkLst>
        </pc:graphicFrameChg>
      </pc:sldChg>
      <pc:sldChg chg="del">
        <pc:chgData name="Anna Raninen" userId="b9c256b5-b351-4baa-b5f7-695682ca8dba" providerId="ADAL" clId="{B86EC5AF-96B1-42C8-BC04-0CEDE9DE968A}" dt="2022-11-21T10:22:10.004" v="1241" actId="47"/>
        <pc:sldMkLst>
          <pc:docMk/>
          <pc:sldMk cId="4160871618" sldId="337"/>
        </pc:sldMkLst>
      </pc:sldChg>
      <pc:sldChg chg="modSp mod modNotesTx">
        <pc:chgData name="Anna Raninen" userId="b9c256b5-b351-4baa-b5f7-695682ca8dba" providerId="ADAL" clId="{B86EC5AF-96B1-42C8-BC04-0CEDE9DE968A}" dt="2022-11-21T14:28:15.674" v="3355" actId="1076"/>
        <pc:sldMkLst>
          <pc:docMk/>
          <pc:sldMk cId="2879807448" sldId="353"/>
        </pc:sldMkLst>
        <pc:spChg chg="mod">
          <ac:chgData name="Anna Raninen" userId="b9c256b5-b351-4baa-b5f7-695682ca8dba" providerId="ADAL" clId="{B86EC5AF-96B1-42C8-BC04-0CEDE9DE968A}" dt="2022-11-21T09:29:22.203" v="221" actId="20577"/>
          <ac:spMkLst>
            <pc:docMk/>
            <pc:sldMk cId="2879807448" sldId="353"/>
            <ac:spMk id="12" creationId="{3B96D20E-E4FB-49C1-90E2-29FBDDE0D7B7}"/>
          </ac:spMkLst>
        </pc:spChg>
        <pc:spChg chg="mod">
          <ac:chgData name="Anna Raninen" userId="b9c256b5-b351-4baa-b5f7-695682ca8dba" providerId="ADAL" clId="{B86EC5AF-96B1-42C8-BC04-0CEDE9DE968A}" dt="2022-11-21T14:28:15.674" v="3355" actId="1076"/>
          <ac:spMkLst>
            <pc:docMk/>
            <pc:sldMk cId="2879807448" sldId="353"/>
            <ac:spMk id="13" creationId="{BE37B9BB-1C33-4E3F-9D58-E40AA667F41B}"/>
          </ac:spMkLst>
        </pc:spChg>
        <pc:spChg chg="mod">
          <ac:chgData name="Anna Raninen" userId="b9c256b5-b351-4baa-b5f7-695682ca8dba" providerId="ADAL" clId="{B86EC5AF-96B1-42C8-BC04-0CEDE9DE968A}" dt="2022-11-21T11:45:39.259" v="3308" actId="20577"/>
          <ac:spMkLst>
            <pc:docMk/>
            <pc:sldMk cId="2879807448" sldId="353"/>
            <ac:spMk id="20" creationId="{97C38B2C-BE66-41D1-83ED-950072B777AB}"/>
          </ac:spMkLst>
        </pc:spChg>
        <pc:spChg chg="mod">
          <ac:chgData name="Anna Raninen" userId="b9c256b5-b351-4baa-b5f7-695682ca8dba" providerId="ADAL" clId="{B86EC5AF-96B1-42C8-BC04-0CEDE9DE968A}" dt="2022-11-21T11:32:11.420" v="3217" actId="403"/>
          <ac:spMkLst>
            <pc:docMk/>
            <pc:sldMk cId="2879807448" sldId="353"/>
            <ac:spMk id="21" creationId="{E2269DD5-21CC-4768-B205-D81ED73D7FA2}"/>
          </ac:spMkLst>
        </pc:spChg>
        <pc:spChg chg="mod">
          <ac:chgData name="Anna Raninen" userId="b9c256b5-b351-4baa-b5f7-695682ca8dba" providerId="ADAL" clId="{B86EC5AF-96B1-42C8-BC04-0CEDE9DE968A}" dt="2022-11-21T11:47:04.665" v="3346" actId="27636"/>
          <ac:spMkLst>
            <pc:docMk/>
            <pc:sldMk cId="2879807448" sldId="353"/>
            <ac:spMk id="22" creationId="{1087E030-3009-4649-AC37-F605826EACF5}"/>
          </ac:spMkLst>
        </pc:spChg>
      </pc:sldChg>
      <pc:sldChg chg="modSp add mod modNotesTx">
        <pc:chgData name="Anna Raninen" userId="b9c256b5-b351-4baa-b5f7-695682ca8dba" providerId="ADAL" clId="{B86EC5AF-96B1-42C8-BC04-0CEDE9DE968A}" dt="2022-11-21T11:30:09.688" v="3205" actId="12"/>
        <pc:sldMkLst>
          <pc:docMk/>
          <pc:sldMk cId="1550621316" sldId="354"/>
        </pc:sldMkLst>
        <pc:spChg chg="mod">
          <ac:chgData name="Anna Raninen" userId="b9c256b5-b351-4baa-b5f7-695682ca8dba" providerId="ADAL" clId="{B86EC5AF-96B1-42C8-BC04-0CEDE9DE968A}" dt="2022-11-21T10:06:13.525" v="762" actId="20577"/>
          <ac:spMkLst>
            <pc:docMk/>
            <pc:sldMk cId="1550621316" sldId="354"/>
            <ac:spMk id="7" creationId="{293A7269-8E43-4292-B3E0-8E2D9B992D1F}"/>
          </ac:spMkLst>
        </pc:spChg>
        <pc:graphicFrameChg chg="mod">
          <ac:chgData name="Anna Raninen" userId="b9c256b5-b351-4baa-b5f7-695682ca8dba" providerId="ADAL" clId="{B86EC5AF-96B1-42C8-BC04-0CEDE9DE968A}" dt="2022-11-21T10:06:58.588" v="766" actId="20577"/>
          <ac:graphicFrameMkLst>
            <pc:docMk/>
            <pc:sldMk cId="1550621316" sldId="354"/>
            <ac:graphicFrameMk id="10" creationId="{7261B1B5-4071-4813-97BB-12717DDB2ACF}"/>
          </ac:graphicFrameMkLst>
        </pc:graphicFrameChg>
      </pc:sldChg>
      <pc:sldChg chg="new del">
        <pc:chgData name="Anna Raninen" userId="b9c256b5-b351-4baa-b5f7-695682ca8dba" providerId="ADAL" clId="{B86EC5AF-96B1-42C8-BC04-0CEDE9DE968A}" dt="2022-11-21T10:04:28.063" v="743" actId="47"/>
        <pc:sldMkLst>
          <pc:docMk/>
          <pc:sldMk cId="1800966668" sldId="354"/>
        </pc:sldMkLst>
      </pc:sldChg>
      <pc:sldChg chg="new del">
        <pc:chgData name="Anna Raninen" userId="b9c256b5-b351-4baa-b5f7-695682ca8dba" providerId="ADAL" clId="{B86EC5AF-96B1-42C8-BC04-0CEDE9DE968A}" dt="2022-11-21T10:34:13.138" v="2072" actId="47"/>
        <pc:sldMkLst>
          <pc:docMk/>
          <pc:sldMk cId="2204787339" sldId="355"/>
        </pc:sldMkLst>
      </pc:sldChg>
      <pc:sldChg chg="addSp delSp modSp add mod ord modClrScheme chgLayout modNotesTx">
        <pc:chgData name="Anna Raninen" userId="b9c256b5-b351-4baa-b5f7-695682ca8dba" providerId="ADAL" clId="{B86EC5AF-96B1-42C8-BC04-0CEDE9DE968A}" dt="2022-11-21T11:50:04.078" v="3348" actId="20577"/>
        <pc:sldMkLst>
          <pc:docMk/>
          <pc:sldMk cId="3063992949" sldId="356"/>
        </pc:sldMkLst>
        <pc:spChg chg="mod ord">
          <ac:chgData name="Anna Raninen" userId="b9c256b5-b351-4baa-b5f7-695682ca8dba" providerId="ADAL" clId="{B86EC5AF-96B1-42C8-BC04-0CEDE9DE968A}" dt="2022-11-21T10:51:09.197" v="2403" actId="700"/>
          <ac:spMkLst>
            <pc:docMk/>
            <pc:sldMk cId="3063992949" sldId="356"/>
            <ac:spMk id="2" creationId="{0CA3190C-37C8-479F-A2F6-6461C67633A8}"/>
          </ac:spMkLst>
        </pc:spChg>
        <pc:spChg chg="mod ord">
          <ac:chgData name="Anna Raninen" userId="b9c256b5-b351-4baa-b5f7-695682ca8dba" providerId="ADAL" clId="{B86EC5AF-96B1-42C8-BC04-0CEDE9DE968A}" dt="2022-11-21T10:51:09.197" v="2403" actId="700"/>
          <ac:spMkLst>
            <pc:docMk/>
            <pc:sldMk cId="3063992949" sldId="356"/>
            <ac:spMk id="3" creationId="{7A9C296D-8496-4570-B341-9AD3A0E78EFE}"/>
          </ac:spMkLst>
        </pc:spChg>
        <pc:spChg chg="mod ord">
          <ac:chgData name="Anna Raninen" userId="b9c256b5-b351-4baa-b5f7-695682ca8dba" providerId="ADAL" clId="{B86EC5AF-96B1-42C8-BC04-0CEDE9DE968A}" dt="2022-11-21T11:31:11.172" v="3209" actId="27636"/>
          <ac:spMkLst>
            <pc:docMk/>
            <pc:sldMk cId="3063992949" sldId="356"/>
            <ac:spMk id="5" creationId="{02632191-3ECA-43EF-89B4-D776316EF2B6}"/>
          </ac:spMkLst>
        </pc:spChg>
        <pc:spChg chg="mod ord">
          <ac:chgData name="Anna Raninen" userId="b9c256b5-b351-4baa-b5f7-695682ca8dba" providerId="ADAL" clId="{B86EC5AF-96B1-42C8-BC04-0CEDE9DE968A}" dt="2022-11-21T11:31:18.366" v="3210" actId="403"/>
          <ac:spMkLst>
            <pc:docMk/>
            <pc:sldMk cId="3063992949" sldId="356"/>
            <ac:spMk id="6" creationId="{2A292083-3B36-43A0-A347-C2197A1B353F}"/>
          </ac:spMkLst>
        </pc:spChg>
        <pc:spChg chg="add del mod ord">
          <ac:chgData name="Anna Raninen" userId="b9c256b5-b351-4baa-b5f7-695682ca8dba" providerId="ADAL" clId="{B86EC5AF-96B1-42C8-BC04-0CEDE9DE968A}" dt="2022-11-21T10:50:09.267" v="2396" actId="700"/>
          <ac:spMkLst>
            <pc:docMk/>
            <pc:sldMk cId="3063992949" sldId="356"/>
            <ac:spMk id="7" creationId="{D248911E-401E-1C1B-0489-105470FDF798}"/>
          </ac:spMkLst>
        </pc:spChg>
        <pc:spChg chg="add del mod ord">
          <ac:chgData name="Anna Raninen" userId="b9c256b5-b351-4baa-b5f7-695682ca8dba" providerId="ADAL" clId="{B86EC5AF-96B1-42C8-BC04-0CEDE9DE968A}" dt="2022-11-21T10:50:18.707" v="2397" actId="700"/>
          <ac:spMkLst>
            <pc:docMk/>
            <pc:sldMk cId="3063992949" sldId="356"/>
            <ac:spMk id="8" creationId="{F145A091-A194-B66D-3FC8-11A95CC26FD4}"/>
          </ac:spMkLst>
        </pc:spChg>
        <pc:spChg chg="add del mod ord">
          <ac:chgData name="Anna Raninen" userId="b9c256b5-b351-4baa-b5f7-695682ca8dba" providerId="ADAL" clId="{B86EC5AF-96B1-42C8-BC04-0CEDE9DE968A}" dt="2022-11-21T10:50:41.594" v="2400" actId="26606"/>
          <ac:spMkLst>
            <pc:docMk/>
            <pc:sldMk cId="3063992949" sldId="356"/>
            <ac:spMk id="10" creationId="{8F66EAB5-AEB9-55CA-127D-BBACCD6B6C63}"/>
          </ac:spMkLst>
        </pc:spChg>
        <pc:spChg chg="add del mod ord">
          <ac:chgData name="Anna Raninen" userId="b9c256b5-b351-4baa-b5f7-695682ca8dba" providerId="ADAL" clId="{B86EC5AF-96B1-42C8-BC04-0CEDE9DE968A}" dt="2022-11-21T10:51:09.197" v="2403" actId="700"/>
          <ac:spMkLst>
            <pc:docMk/>
            <pc:sldMk cId="3063992949" sldId="356"/>
            <ac:spMk id="11" creationId="{0DCD807D-7495-A7FC-5CA8-78EBFB39E026}"/>
          </ac:spMkLst>
        </pc:spChg>
        <pc:spChg chg="add del mod ord">
          <ac:chgData name="Anna Raninen" userId="b9c256b5-b351-4baa-b5f7-695682ca8dba" providerId="ADAL" clId="{B86EC5AF-96B1-42C8-BC04-0CEDE9DE968A}" dt="2022-11-21T11:30:43.978" v="3206" actId="478"/>
          <ac:spMkLst>
            <pc:docMk/>
            <pc:sldMk cId="3063992949" sldId="356"/>
            <ac:spMk id="12" creationId="{BD296FE2-5C16-32DB-5242-6C18B50E0F24}"/>
          </ac:spMkLst>
        </pc:spChg>
        <pc:spChg chg="mod ord">
          <ac:chgData name="Anna Raninen" userId="b9c256b5-b351-4baa-b5f7-695682ca8dba" providerId="ADAL" clId="{B86EC5AF-96B1-42C8-BC04-0CEDE9DE968A}" dt="2022-11-21T10:51:09.197" v="2403" actId="700"/>
          <ac:spMkLst>
            <pc:docMk/>
            <pc:sldMk cId="3063992949" sldId="356"/>
            <ac:spMk id="20" creationId="{CE2F7A35-12E6-E38C-11CA-2A102ECE34F9}"/>
          </ac:spMkLst>
        </pc:spChg>
        <pc:spChg chg="add del mod">
          <ac:chgData name="Anna Raninen" userId="b9c256b5-b351-4baa-b5f7-695682ca8dba" providerId="ADAL" clId="{B86EC5AF-96B1-42C8-BC04-0CEDE9DE968A}" dt="2022-11-21T10:50:41.592" v="2399" actId="26606"/>
          <ac:spMkLst>
            <pc:docMk/>
            <pc:sldMk cId="3063992949" sldId="356"/>
            <ac:spMk id="25" creationId="{09C20B4F-411E-4551-92EB-4E0683FE8BCB}"/>
          </ac:spMkLst>
        </pc:spChg>
        <pc:spChg chg="add del mod ord">
          <ac:chgData name="Anna Raninen" userId="b9c256b5-b351-4baa-b5f7-695682ca8dba" providerId="ADAL" clId="{B86EC5AF-96B1-42C8-BC04-0CEDE9DE968A}" dt="2022-11-21T10:51:03.001" v="2401" actId="700"/>
          <ac:spMkLst>
            <pc:docMk/>
            <pc:sldMk cId="3063992949" sldId="356"/>
            <ac:spMk id="27" creationId="{15E9B146-F949-23FB-0575-61A4D717C895}"/>
          </ac:spMkLst>
        </pc:spChg>
        <pc:graphicFrameChg chg="add del mod">
          <ac:chgData name="Anna Raninen" userId="b9c256b5-b351-4baa-b5f7-695682ca8dba" providerId="ADAL" clId="{B86EC5AF-96B1-42C8-BC04-0CEDE9DE968A}" dt="2022-11-21T11:48:01.626" v="3347" actId="20577"/>
          <ac:graphicFrameMkLst>
            <pc:docMk/>
            <pc:sldMk cId="3063992949" sldId="356"/>
            <ac:graphicFrameMk id="15" creationId="{6071B925-AC04-5626-B3F1-3A58AB035B2A}"/>
          </ac:graphicFrameMkLst>
        </pc:graphicFrameChg>
        <pc:picChg chg="del">
          <ac:chgData name="Anna Raninen" userId="b9c256b5-b351-4baa-b5f7-695682ca8dba" providerId="ADAL" clId="{B86EC5AF-96B1-42C8-BC04-0CEDE9DE968A}" dt="2022-11-21T10:36:15.560" v="2143" actId="478"/>
          <ac:picMkLst>
            <pc:docMk/>
            <pc:sldMk cId="3063992949" sldId="356"/>
            <ac:picMk id="9" creationId="{F97B8C7E-566C-EA31-FCBE-66333E47F95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862" b="0" i="0" u="none" strike="noStrike" baseline="0" dirty="0">
                <a:effectLst/>
              </a:rPr>
              <a:t>Antal liter ren alkohol i olika åldersgrupper. Monitormätningarna.</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17-29</c:v>
                </c:pt>
              </c:strCache>
            </c:strRef>
          </c:tx>
          <c:spPr>
            <a:ln w="28575" cap="rnd">
              <a:solidFill>
                <a:schemeClr val="accent1"/>
              </a:solidFill>
              <a:round/>
            </a:ln>
            <a:effectLst/>
          </c:spPr>
          <c:marker>
            <c:symbol val="none"/>
          </c:marker>
          <c:cat>
            <c:strRef>
              <c:f>Blad1!$A$2:$A$21</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pt idx="19">
                  <c:v>2022</c:v>
                </c:pt>
              </c:strCache>
            </c:strRef>
          </c:cat>
          <c:val>
            <c:numRef>
              <c:f>Blad1!$B$2:$B$21</c:f>
              <c:numCache>
                <c:formatCode>0.0</c:formatCode>
                <c:ptCount val="20"/>
                <c:pt idx="0">
                  <c:v>6.1414316954434645</c:v>
                </c:pt>
                <c:pt idx="1">
                  <c:v>6.1414316954434645</c:v>
                </c:pt>
                <c:pt idx="2">
                  <c:v>5.6915468162043643</c:v>
                </c:pt>
                <c:pt idx="3">
                  <c:v>5.6886361285145766</c:v>
                </c:pt>
                <c:pt idx="4">
                  <c:v>5.2291437758187458</c:v>
                </c:pt>
                <c:pt idx="5">
                  <c:v>5.2116724220664636</c:v>
                </c:pt>
                <c:pt idx="6">
                  <c:v>4.6655528127062711</c:v>
                </c:pt>
                <c:pt idx="7">
                  <c:v>4.7867557089028612</c:v>
                </c:pt>
                <c:pt idx="8">
                  <c:v>4.8535432186395386</c:v>
                </c:pt>
                <c:pt idx="9">
                  <c:v>4.6061590650615862</c:v>
                </c:pt>
                <c:pt idx="10">
                  <c:v>4.5781449257425244</c:v>
                </c:pt>
                <c:pt idx="11">
                  <c:v>4.9121455135184453</c:v>
                </c:pt>
                <c:pt idx="12">
                  <c:v>4.8105492899849516</c:v>
                </c:pt>
                <c:pt idx="13">
                  <c:v>4.4783571672989915</c:v>
                </c:pt>
                <c:pt idx="14">
                  <c:v>4.8036241151392112</c:v>
                </c:pt>
                <c:pt idx="15">
                  <c:v>4.4558288147624578</c:v>
                </c:pt>
                <c:pt idx="16">
                  <c:v>4.8515999999999995</c:v>
                </c:pt>
                <c:pt idx="17">
                  <c:v>4.4102884504461954</c:v>
                </c:pt>
                <c:pt idx="18">
                  <c:v>4.8035999999999994</c:v>
                </c:pt>
                <c:pt idx="19" formatCode="General">
                  <c:v>4.8</c:v>
                </c:pt>
              </c:numCache>
            </c:numRef>
          </c:val>
          <c:smooth val="0"/>
          <c:extLst>
            <c:ext xmlns:c16="http://schemas.microsoft.com/office/drawing/2014/chart" uri="{C3380CC4-5D6E-409C-BE32-E72D297353CC}">
              <c16:uniqueId val="{00000000-1D5E-4A73-A0AB-685276108B8C}"/>
            </c:ext>
          </c:extLst>
        </c:ser>
        <c:ser>
          <c:idx val="1"/>
          <c:order val="1"/>
          <c:tx>
            <c:strRef>
              <c:f>Blad1!$C$1</c:f>
              <c:strCache>
                <c:ptCount val="1"/>
                <c:pt idx="0">
                  <c:v>30-49</c:v>
                </c:pt>
              </c:strCache>
            </c:strRef>
          </c:tx>
          <c:spPr>
            <a:ln w="28575" cap="rnd">
              <a:solidFill>
                <a:schemeClr val="accent2"/>
              </a:solidFill>
              <a:round/>
            </a:ln>
            <a:effectLst/>
          </c:spPr>
          <c:marker>
            <c:symbol val="none"/>
          </c:marker>
          <c:cat>
            <c:strRef>
              <c:f>Blad1!$A$2:$A$21</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pt idx="19">
                  <c:v>2022</c:v>
                </c:pt>
              </c:strCache>
            </c:strRef>
          </c:cat>
          <c:val>
            <c:numRef>
              <c:f>Blad1!$C$2:$C$21</c:f>
              <c:numCache>
                <c:formatCode>0.0</c:formatCode>
                <c:ptCount val="20"/>
                <c:pt idx="0">
                  <c:v>4.9012072715036092</c:v>
                </c:pt>
                <c:pt idx="1">
                  <c:v>4.9012072715036092</c:v>
                </c:pt>
                <c:pt idx="2">
                  <c:v>4.8185712610020612</c:v>
                </c:pt>
                <c:pt idx="3">
                  <c:v>4.6284413650934511</c:v>
                </c:pt>
                <c:pt idx="4">
                  <c:v>4.9354792822728113</c:v>
                </c:pt>
                <c:pt idx="5">
                  <c:v>4.3764044431840921</c:v>
                </c:pt>
                <c:pt idx="6">
                  <c:v>4.3808225992019993</c:v>
                </c:pt>
                <c:pt idx="7">
                  <c:v>4.1154696470684815</c:v>
                </c:pt>
                <c:pt idx="8">
                  <c:v>4.4669045784303476</c:v>
                </c:pt>
                <c:pt idx="9">
                  <c:v>4.2726217633041079</c:v>
                </c:pt>
                <c:pt idx="10">
                  <c:v>3.6657994062054327</c:v>
                </c:pt>
                <c:pt idx="11">
                  <c:v>3.8095835075959568</c:v>
                </c:pt>
                <c:pt idx="12">
                  <c:v>3.6860211940851375</c:v>
                </c:pt>
                <c:pt idx="13">
                  <c:v>3.6142584965260092</c:v>
                </c:pt>
                <c:pt idx="14">
                  <c:v>3.8133495715808357</c:v>
                </c:pt>
                <c:pt idx="15">
                  <c:v>3.6102044162110678</c:v>
                </c:pt>
                <c:pt idx="16">
                  <c:v>4.5372000000000003</c:v>
                </c:pt>
                <c:pt idx="17">
                  <c:v>3.9489437805128986</c:v>
                </c:pt>
                <c:pt idx="18">
                  <c:v>4.0464000000000002</c:v>
                </c:pt>
                <c:pt idx="19" formatCode="General">
                  <c:v>4.5999999999999996</c:v>
                </c:pt>
              </c:numCache>
            </c:numRef>
          </c:val>
          <c:smooth val="0"/>
          <c:extLst>
            <c:ext xmlns:c16="http://schemas.microsoft.com/office/drawing/2014/chart" uri="{C3380CC4-5D6E-409C-BE32-E72D297353CC}">
              <c16:uniqueId val="{00000001-1D5E-4A73-A0AB-685276108B8C}"/>
            </c:ext>
          </c:extLst>
        </c:ser>
        <c:ser>
          <c:idx val="2"/>
          <c:order val="2"/>
          <c:tx>
            <c:strRef>
              <c:f>Blad1!$D$1</c:f>
              <c:strCache>
                <c:ptCount val="1"/>
                <c:pt idx="0">
                  <c:v>50-64</c:v>
                </c:pt>
              </c:strCache>
            </c:strRef>
          </c:tx>
          <c:spPr>
            <a:ln w="28575" cap="rnd">
              <a:solidFill>
                <a:schemeClr val="accent3"/>
              </a:solidFill>
              <a:round/>
            </a:ln>
            <a:effectLst/>
          </c:spPr>
          <c:marker>
            <c:symbol val="none"/>
          </c:marker>
          <c:cat>
            <c:strRef>
              <c:f>Blad1!$A$2:$A$21</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pt idx="19">
                  <c:v>2022</c:v>
                </c:pt>
              </c:strCache>
            </c:strRef>
          </c:cat>
          <c:val>
            <c:numRef>
              <c:f>Blad1!$D$2:$D$21</c:f>
              <c:numCache>
                <c:formatCode>0.0</c:formatCode>
                <c:ptCount val="20"/>
                <c:pt idx="0">
                  <c:v>4.4432454602523475</c:v>
                </c:pt>
                <c:pt idx="1">
                  <c:v>4.4432454602523475</c:v>
                </c:pt>
                <c:pt idx="2">
                  <c:v>4.5217872225819233</c:v>
                </c:pt>
                <c:pt idx="3">
                  <c:v>4.402225252362566</c:v>
                </c:pt>
                <c:pt idx="4">
                  <c:v>4.5012362059578042</c:v>
                </c:pt>
                <c:pt idx="5">
                  <c:v>4.5826863980182804</c:v>
                </c:pt>
                <c:pt idx="6">
                  <c:v>4.2023113838237443</c:v>
                </c:pt>
                <c:pt idx="7">
                  <c:v>4.1635441806098816</c:v>
                </c:pt>
                <c:pt idx="8">
                  <c:v>4.5290723473461396</c:v>
                </c:pt>
                <c:pt idx="9">
                  <c:v>4.4280737979722922</c:v>
                </c:pt>
                <c:pt idx="10">
                  <c:v>3.853917800589723</c:v>
                </c:pt>
                <c:pt idx="11">
                  <c:v>4.1026072407750789</c:v>
                </c:pt>
                <c:pt idx="12">
                  <c:v>4.0208854100329043</c:v>
                </c:pt>
                <c:pt idx="13">
                  <c:v>3.9682711094773788</c:v>
                </c:pt>
                <c:pt idx="14">
                  <c:v>4.1950164335592355</c:v>
                </c:pt>
                <c:pt idx="15">
                  <c:v>3.9259832416856799</c:v>
                </c:pt>
                <c:pt idx="16">
                  <c:v>4.7855999999999996</c:v>
                </c:pt>
                <c:pt idx="17">
                  <c:v>4.5785959552013065</c:v>
                </c:pt>
                <c:pt idx="18">
                  <c:v>4.6932</c:v>
                </c:pt>
                <c:pt idx="19" formatCode="General">
                  <c:v>4.5999999999999996</c:v>
                </c:pt>
              </c:numCache>
            </c:numRef>
          </c:val>
          <c:smooth val="0"/>
          <c:extLst>
            <c:ext xmlns:c16="http://schemas.microsoft.com/office/drawing/2014/chart" uri="{C3380CC4-5D6E-409C-BE32-E72D297353CC}">
              <c16:uniqueId val="{00000002-1D5E-4A73-A0AB-685276108B8C}"/>
            </c:ext>
          </c:extLst>
        </c:ser>
        <c:ser>
          <c:idx val="3"/>
          <c:order val="3"/>
          <c:tx>
            <c:strRef>
              <c:f>Blad1!$E$1</c:f>
              <c:strCache>
                <c:ptCount val="1"/>
                <c:pt idx="0">
                  <c:v>65-84</c:v>
                </c:pt>
              </c:strCache>
            </c:strRef>
          </c:tx>
          <c:spPr>
            <a:ln w="57150" cap="rnd">
              <a:solidFill>
                <a:schemeClr val="accent4"/>
              </a:solidFill>
              <a:round/>
            </a:ln>
            <a:effectLst/>
          </c:spPr>
          <c:marker>
            <c:symbol val="none"/>
          </c:marker>
          <c:cat>
            <c:strRef>
              <c:f>Blad1!$A$2:$A$21</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pt idx="19">
                  <c:v>2022</c:v>
                </c:pt>
              </c:strCache>
            </c:strRef>
          </c:cat>
          <c:val>
            <c:numRef>
              <c:f>Blad1!$E$2:$E$21</c:f>
              <c:numCache>
                <c:formatCode>0.0</c:formatCode>
                <c:ptCount val="20"/>
                <c:pt idx="0">
                  <c:v>2.7632379096917976</c:v>
                </c:pt>
                <c:pt idx="1">
                  <c:v>2.7632379096917976</c:v>
                </c:pt>
                <c:pt idx="2">
                  <c:v>3.0519447928789045</c:v>
                </c:pt>
                <c:pt idx="3">
                  <c:v>2.8959594920105745</c:v>
                </c:pt>
                <c:pt idx="4">
                  <c:v>3.2351135559373727</c:v>
                </c:pt>
                <c:pt idx="5">
                  <c:v>3.4532754774681678</c:v>
                </c:pt>
                <c:pt idx="6">
                  <c:v>3.1618908787090456</c:v>
                </c:pt>
                <c:pt idx="7">
                  <c:v>3.3640072438661335</c:v>
                </c:pt>
                <c:pt idx="8">
                  <c:v>3.5472354480390571</c:v>
                </c:pt>
                <c:pt idx="9">
                  <c:v>3.5197500703625009</c:v>
                </c:pt>
                <c:pt idx="10">
                  <c:v>2.8556730310523051</c:v>
                </c:pt>
                <c:pt idx="11">
                  <c:v>3.0273411793153824</c:v>
                </c:pt>
                <c:pt idx="12">
                  <c:v>3.1907423852090471</c:v>
                </c:pt>
                <c:pt idx="13">
                  <c:v>3.2596241077341306</c:v>
                </c:pt>
                <c:pt idx="14">
                  <c:v>3.3914162860634693</c:v>
                </c:pt>
                <c:pt idx="15">
                  <c:v>3.2186154091423678</c:v>
                </c:pt>
                <c:pt idx="16">
                  <c:v>3.7211999999999996</c:v>
                </c:pt>
                <c:pt idx="17">
                  <c:v>3.8679530601916419</c:v>
                </c:pt>
                <c:pt idx="18">
                  <c:v>3.9815999999999998</c:v>
                </c:pt>
                <c:pt idx="19" formatCode="General">
                  <c:v>4</c:v>
                </c:pt>
              </c:numCache>
            </c:numRef>
          </c:val>
          <c:smooth val="0"/>
          <c:extLst>
            <c:ext xmlns:c16="http://schemas.microsoft.com/office/drawing/2014/chart" uri="{C3380CC4-5D6E-409C-BE32-E72D297353CC}">
              <c16:uniqueId val="{00000000-7D03-4BFA-A9E6-7FE65B649287}"/>
            </c:ext>
          </c:extLst>
        </c:ser>
        <c:dLbls>
          <c:showLegendKey val="0"/>
          <c:showVal val="0"/>
          <c:showCatName val="0"/>
          <c:showSerName val="0"/>
          <c:showPercent val="0"/>
          <c:showBubbleSize val="0"/>
        </c:dLbls>
        <c:smooth val="0"/>
        <c:axId val="706007424"/>
        <c:axId val="706011688"/>
      </c:lineChart>
      <c:catAx>
        <c:axId val="7060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11688"/>
        <c:crosses val="autoZero"/>
        <c:auto val="1"/>
        <c:lblAlgn val="ctr"/>
        <c:lblOffset val="100"/>
        <c:noMultiLvlLbl val="0"/>
      </c:catAx>
      <c:valAx>
        <c:axId val="7060116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862" b="0" i="0" u="none" strike="noStrike" baseline="0" dirty="0">
                <a:effectLst/>
              </a:rPr>
              <a:t>Andelen som </a:t>
            </a:r>
            <a:r>
              <a:rPr lang="sv-SE" sz="1862" b="0" i="0" u="none" strike="noStrike" baseline="0" dirty="0" err="1">
                <a:effectLst/>
              </a:rPr>
              <a:t>intensivkonsumerat</a:t>
            </a:r>
            <a:r>
              <a:rPr lang="sv-SE" sz="1862" b="0" i="0" u="none" strike="noStrike" baseline="0" dirty="0">
                <a:effectLst/>
              </a:rPr>
              <a:t> alkohol under de senaste 30 dagarna. Monitormätningarna.</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17-29</c:v>
                </c:pt>
              </c:strCache>
            </c:strRef>
          </c:tx>
          <c:spPr>
            <a:ln w="28575" cap="rnd">
              <a:solidFill>
                <a:schemeClr val="accent1"/>
              </a:solidFill>
              <a:round/>
            </a:ln>
            <a:effectLst/>
          </c:spPr>
          <c:marker>
            <c:symbol val="none"/>
          </c:marker>
          <c:cat>
            <c:strRef>
              <c:f>Blad1!$A$2:$A$21</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pt idx="19">
                  <c:v>2022</c:v>
                </c:pt>
              </c:strCache>
            </c:strRef>
          </c:cat>
          <c:val>
            <c:numRef>
              <c:f>Blad1!$B$2:$B$21</c:f>
              <c:numCache>
                <c:formatCode>0</c:formatCode>
                <c:ptCount val="20"/>
                <c:pt idx="0">
                  <c:v>51.094586120474204</c:v>
                </c:pt>
                <c:pt idx="1">
                  <c:v>49.914466246413788</c:v>
                </c:pt>
                <c:pt idx="2">
                  <c:v>49.239844326736964</c:v>
                </c:pt>
                <c:pt idx="3">
                  <c:v>47.235051668991204</c:v>
                </c:pt>
                <c:pt idx="4">
                  <c:v>42.889636022673692</c:v>
                </c:pt>
                <c:pt idx="5">
                  <c:v>40.236893747294324</c:v>
                </c:pt>
                <c:pt idx="6">
                  <c:v>39.729553977773691</c:v>
                </c:pt>
                <c:pt idx="7">
                  <c:v>39.881326200107843</c:v>
                </c:pt>
                <c:pt idx="8">
                  <c:v>43.131336275582804</c:v>
                </c:pt>
                <c:pt idx="9">
                  <c:v>42.036423702770165</c:v>
                </c:pt>
                <c:pt idx="10">
                  <c:v>43.50541812453168</c:v>
                </c:pt>
                <c:pt idx="11">
                  <c:v>47.342667724981794</c:v>
                </c:pt>
                <c:pt idx="12">
                  <c:v>48.198233230298563</c:v>
                </c:pt>
                <c:pt idx="13">
                  <c:v>45.236571937637478</c:v>
                </c:pt>
                <c:pt idx="14">
                  <c:v>45.255834165207801</c:v>
                </c:pt>
                <c:pt idx="15">
                  <c:v>45</c:v>
                </c:pt>
                <c:pt idx="16">
                  <c:v>42.8162802672556</c:v>
                </c:pt>
                <c:pt idx="17">
                  <c:v>40.796448914236997</c:v>
                </c:pt>
                <c:pt idx="18">
                  <c:v>42.054881940012798</c:v>
                </c:pt>
                <c:pt idx="19" formatCode="General">
                  <c:v>41</c:v>
                </c:pt>
              </c:numCache>
            </c:numRef>
          </c:val>
          <c:smooth val="0"/>
          <c:extLst>
            <c:ext xmlns:c16="http://schemas.microsoft.com/office/drawing/2014/chart" uri="{C3380CC4-5D6E-409C-BE32-E72D297353CC}">
              <c16:uniqueId val="{00000000-1D5E-4A73-A0AB-685276108B8C}"/>
            </c:ext>
          </c:extLst>
        </c:ser>
        <c:ser>
          <c:idx val="1"/>
          <c:order val="1"/>
          <c:tx>
            <c:strRef>
              <c:f>Blad1!$C$1</c:f>
              <c:strCache>
                <c:ptCount val="1"/>
                <c:pt idx="0">
                  <c:v>30-49</c:v>
                </c:pt>
              </c:strCache>
            </c:strRef>
          </c:tx>
          <c:spPr>
            <a:ln w="28575" cap="rnd">
              <a:solidFill>
                <a:schemeClr val="accent2"/>
              </a:solidFill>
              <a:round/>
            </a:ln>
            <a:effectLst/>
          </c:spPr>
          <c:marker>
            <c:symbol val="none"/>
          </c:marker>
          <c:cat>
            <c:strRef>
              <c:f>Blad1!$A$2:$A$21</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pt idx="19">
                  <c:v>2022</c:v>
                </c:pt>
              </c:strCache>
            </c:strRef>
          </c:cat>
          <c:val>
            <c:numRef>
              <c:f>Blad1!$C$2:$C$21</c:f>
              <c:numCache>
                <c:formatCode>0</c:formatCode>
                <c:ptCount val="20"/>
                <c:pt idx="0">
                  <c:v>36.539310937077644</c:v>
                </c:pt>
                <c:pt idx="1">
                  <c:v>35.594510896692839</c:v>
                </c:pt>
                <c:pt idx="2">
                  <c:v>35.134178011616761</c:v>
                </c:pt>
                <c:pt idx="3">
                  <c:v>33.289071183278686</c:v>
                </c:pt>
                <c:pt idx="4">
                  <c:v>31.445137132678248</c:v>
                </c:pt>
                <c:pt idx="5">
                  <c:v>30.647632323696978</c:v>
                </c:pt>
                <c:pt idx="6">
                  <c:v>31.247622163578153</c:v>
                </c:pt>
                <c:pt idx="7">
                  <c:v>29.192820432836186</c:v>
                </c:pt>
                <c:pt idx="8">
                  <c:v>31.27516749362151</c:v>
                </c:pt>
                <c:pt idx="9">
                  <c:v>29.659241952010028</c:v>
                </c:pt>
                <c:pt idx="10">
                  <c:v>28.362025482818424</c:v>
                </c:pt>
                <c:pt idx="11">
                  <c:v>29.208010475883412</c:v>
                </c:pt>
                <c:pt idx="12">
                  <c:v>30.91032507402462</c:v>
                </c:pt>
                <c:pt idx="13">
                  <c:v>30.34768971721109</c:v>
                </c:pt>
                <c:pt idx="14">
                  <c:v>30.094749422897301</c:v>
                </c:pt>
                <c:pt idx="15">
                  <c:v>30.3</c:v>
                </c:pt>
                <c:pt idx="16">
                  <c:v>33.919302794080302</c:v>
                </c:pt>
                <c:pt idx="17">
                  <c:v>31.283573955092901</c:v>
                </c:pt>
                <c:pt idx="18">
                  <c:v>31.267705382436301</c:v>
                </c:pt>
                <c:pt idx="19" formatCode="General">
                  <c:v>34</c:v>
                </c:pt>
              </c:numCache>
            </c:numRef>
          </c:val>
          <c:smooth val="0"/>
          <c:extLst>
            <c:ext xmlns:c16="http://schemas.microsoft.com/office/drawing/2014/chart" uri="{C3380CC4-5D6E-409C-BE32-E72D297353CC}">
              <c16:uniqueId val="{00000001-1D5E-4A73-A0AB-685276108B8C}"/>
            </c:ext>
          </c:extLst>
        </c:ser>
        <c:ser>
          <c:idx val="2"/>
          <c:order val="2"/>
          <c:tx>
            <c:strRef>
              <c:f>Blad1!$D$1</c:f>
              <c:strCache>
                <c:ptCount val="1"/>
                <c:pt idx="0">
                  <c:v>50-64</c:v>
                </c:pt>
              </c:strCache>
            </c:strRef>
          </c:tx>
          <c:spPr>
            <a:ln w="28575" cap="rnd">
              <a:solidFill>
                <a:schemeClr val="accent3"/>
              </a:solidFill>
              <a:round/>
            </a:ln>
            <a:effectLst/>
          </c:spPr>
          <c:marker>
            <c:symbol val="none"/>
          </c:marker>
          <c:cat>
            <c:strRef>
              <c:f>Blad1!$A$2:$A$21</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pt idx="19">
                  <c:v>2022</c:v>
                </c:pt>
              </c:strCache>
            </c:strRef>
          </c:cat>
          <c:val>
            <c:numRef>
              <c:f>Blad1!$D$2:$D$21</c:f>
              <c:numCache>
                <c:formatCode>0</c:formatCode>
                <c:ptCount val="20"/>
                <c:pt idx="0">
                  <c:v>19.544056031809777</c:v>
                </c:pt>
                <c:pt idx="1">
                  <c:v>18.253971766372544</c:v>
                </c:pt>
                <c:pt idx="2">
                  <c:v>20.710893050542989</c:v>
                </c:pt>
                <c:pt idx="3">
                  <c:v>19.955111510820142</c:v>
                </c:pt>
                <c:pt idx="4">
                  <c:v>19.201242512929525</c:v>
                </c:pt>
                <c:pt idx="5">
                  <c:v>19.264535447986621</c:v>
                </c:pt>
                <c:pt idx="6">
                  <c:v>21.171299930582997</c:v>
                </c:pt>
                <c:pt idx="7">
                  <c:v>19.392507173918876</c:v>
                </c:pt>
                <c:pt idx="8">
                  <c:v>21.860641656841615</c:v>
                </c:pt>
                <c:pt idx="9">
                  <c:v>21.163827894646872</c:v>
                </c:pt>
                <c:pt idx="10">
                  <c:v>18.994863623557386</c:v>
                </c:pt>
                <c:pt idx="11">
                  <c:v>20.380578939474532</c:v>
                </c:pt>
                <c:pt idx="12">
                  <c:v>23.126843225834484</c:v>
                </c:pt>
                <c:pt idx="13">
                  <c:v>24.46859339201286</c:v>
                </c:pt>
                <c:pt idx="14">
                  <c:v>23.613314996999801</c:v>
                </c:pt>
                <c:pt idx="15">
                  <c:v>23.3</c:v>
                </c:pt>
                <c:pt idx="16">
                  <c:v>27.390668993265798</c:v>
                </c:pt>
                <c:pt idx="17">
                  <c:v>26.083946486512701</c:v>
                </c:pt>
                <c:pt idx="18">
                  <c:v>29.1761723700887</c:v>
                </c:pt>
                <c:pt idx="19" formatCode="General">
                  <c:v>28</c:v>
                </c:pt>
              </c:numCache>
            </c:numRef>
          </c:val>
          <c:smooth val="0"/>
          <c:extLst>
            <c:ext xmlns:c16="http://schemas.microsoft.com/office/drawing/2014/chart" uri="{C3380CC4-5D6E-409C-BE32-E72D297353CC}">
              <c16:uniqueId val="{00000002-1D5E-4A73-A0AB-685276108B8C}"/>
            </c:ext>
          </c:extLst>
        </c:ser>
        <c:ser>
          <c:idx val="3"/>
          <c:order val="3"/>
          <c:tx>
            <c:strRef>
              <c:f>Blad1!$E$1</c:f>
              <c:strCache>
                <c:ptCount val="1"/>
                <c:pt idx="0">
                  <c:v>65-84</c:v>
                </c:pt>
              </c:strCache>
            </c:strRef>
          </c:tx>
          <c:spPr>
            <a:ln w="57150" cap="rnd">
              <a:solidFill>
                <a:schemeClr val="accent4"/>
              </a:solidFill>
              <a:round/>
            </a:ln>
            <a:effectLst/>
          </c:spPr>
          <c:marker>
            <c:symbol val="none"/>
          </c:marker>
          <c:cat>
            <c:strRef>
              <c:f>Blad1!$A$2:$A$21</c:f>
              <c:strCache>
                <c:ptCount val="20"/>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2019a</c:v>
                </c:pt>
                <c:pt idx="16">
                  <c:v>2019b</c:v>
                </c:pt>
                <c:pt idx="17">
                  <c:v>2020</c:v>
                </c:pt>
                <c:pt idx="18">
                  <c:v>2021</c:v>
                </c:pt>
                <c:pt idx="19">
                  <c:v>2022</c:v>
                </c:pt>
              </c:strCache>
            </c:strRef>
          </c:cat>
          <c:val>
            <c:numRef>
              <c:f>Blad1!$E$2:$E$21</c:f>
              <c:numCache>
                <c:formatCode>0</c:formatCode>
                <c:ptCount val="20"/>
                <c:pt idx="0">
                  <c:v>5.5183166132071726</c:v>
                </c:pt>
                <c:pt idx="1">
                  <c:v>6.0038717050677111</c:v>
                </c:pt>
                <c:pt idx="2">
                  <c:v>7.2955552895139917</c:v>
                </c:pt>
                <c:pt idx="3">
                  <c:v>6.3211535776895547</c:v>
                </c:pt>
                <c:pt idx="4">
                  <c:v>6.6791932290897398</c:v>
                </c:pt>
                <c:pt idx="5">
                  <c:v>8.6071409514791934</c:v>
                </c:pt>
                <c:pt idx="6">
                  <c:v>7.8860121956487435</c:v>
                </c:pt>
                <c:pt idx="7">
                  <c:v>8.4716116996923141</c:v>
                </c:pt>
                <c:pt idx="8">
                  <c:v>8.1054913570066027</c:v>
                </c:pt>
                <c:pt idx="9">
                  <c:v>7.5560258970230221</c:v>
                </c:pt>
                <c:pt idx="10">
                  <c:v>6.0217222840511964</c:v>
                </c:pt>
                <c:pt idx="11">
                  <c:v>7.0529745511395454</c:v>
                </c:pt>
                <c:pt idx="12">
                  <c:v>8.7490433184501057</c:v>
                </c:pt>
                <c:pt idx="13">
                  <c:v>9.6763563796203744</c:v>
                </c:pt>
                <c:pt idx="14">
                  <c:v>10.2764872345134</c:v>
                </c:pt>
                <c:pt idx="15">
                  <c:v>11.1</c:v>
                </c:pt>
                <c:pt idx="16">
                  <c:v>12.980904883324801</c:v>
                </c:pt>
                <c:pt idx="17">
                  <c:v>12.701198250911499</c:v>
                </c:pt>
                <c:pt idx="18">
                  <c:v>13.2766861391397</c:v>
                </c:pt>
                <c:pt idx="19" formatCode="General">
                  <c:v>14</c:v>
                </c:pt>
              </c:numCache>
            </c:numRef>
          </c:val>
          <c:smooth val="0"/>
          <c:extLst>
            <c:ext xmlns:c16="http://schemas.microsoft.com/office/drawing/2014/chart" uri="{C3380CC4-5D6E-409C-BE32-E72D297353CC}">
              <c16:uniqueId val="{00000000-7D03-4BFA-A9E6-7FE65B649287}"/>
            </c:ext>
          </c:extLst>
        </c:ser>
        <c:dLbls>
          <c:showLegendKey val="0"/>
          <c:showVal val="0"/>
          <c:showCatName val="0"/>
          <c:showSerName val="0"/>
          <c:showPercent val="0"/>
          <c:showBubbleSize val="0"/>
        </c:dLbls>
        <c:smooth val="0"/>
        <c:axId val="706007424"/>
        <c:axId val="706011688"/>
      </c:lineChart>
      <c:catAx>
        <c:axId val="7060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11688"/>
        <c:crosses val="autoZero"/>
        <c:auto val="1"/>
        <c:lblAlgn val="ctr"/>
        <c:lblOffset val="100"/>
        <c:noMultiLvlLbl val="0"/>
      </c:catAx>
      <c:valAx>
        <c:axId val="706011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600" dirty="0"/>
              <a:t>Dödlighet enligt alkoholindex per </a:t>
            </a:r>
          </a:p>
          <a:p>
            <a:pPr>
              <a:defRPr/>
            </a:pPr>
            <a:r>
              <a:rPr lang="sv-SE" sz="1600" dirty="0"/>
              <a:t>100 000 invånare, 15 år och äldre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Befolkningen 16-84</c:v>
                </c:pt>
              </c:strCache>
            </c:strRef>
          </c:tx>
          <c:spPr>
            <a:ln w="28575" cap="rnd">
              <a:solidFill>
                <a:schemeClr val="accent1"/>
              </a:solidFill>
              <a:round/>
            </a:ln>
            <a:effectLst/>
          </c:spPr>
          <c:marker>
            <c:symbol val="none"/>
          </c:marker>
          <c:cat>
            <c:numRef>
              <c:f>Blad1!$A$2:$A$19</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2022</c:v>
                </c:pt>
              </c:numCache>
            </c:numRef>
          </c:cat>
          <c:val>
            <c:numRef>
              <c:f>Blad1!$B$2:$B$19</c:f>
              <c:numCache>
                <c:formatCode>General</c:formatCode>
                <c:ptCount val="18"/>
                <c:pt idx="0">
                  <c:v>30</c:v>
                </c:pt>
                <c:pt idx="1">
                  <c:v>29.9</c:v>
                </c:pt>
                <c:pt idx="2">
                  <c:v>29.2</c:v>
                </c:pt>
                <c:pt idx="3">
                  <c:v>29.9</c:v>
                </c:pt>
                <c:pt idx="4">
                  <c:v>29</c:v>
                </c:pt>
                <c:pt idx="5">
                  <c:v>27.8</c:v>
                </c:pt>
                <c:pt idx="6">
                  <c:v>25.9</c:v>
                </c:pt>
                <c:pt idx="7">
                  <c:v>25</c:v>
                </c:pt>
                <c:pt idx="8">
                  <c:v>25</c:v>
                </c:pt>
                <c:pt idx="9">
                  <c:v>23.1</c:v>
                </c:pt>
                <c:pt idx="10">
                  <c:v>25</c:v>
                </c:pt>
                <c:pt idx="11">
                  <c:v>24.8</c:v>
                </c:pt>
                <c:pt idx="12">
                  <c:v>23.8</c:v>
                </c:pt>
                <c:pt idx="13">
                  <c:v>23.5</c:v>
                </c:pt>
                <c:pt idx="14">
                  <c:v>23.7</c:v>
                </c:pt>
                <c:pt idx="15">
                  <c:v>23.1</c:v>
                </c:pt>
                <c:pt idx="16">
                  <c:v>24.3</c:v>
                </c:pt>
                <c:pt idx="17">
                  <c:v>24.8</c:v>
                </c:pt>
              </c:numCache>
            </c:numRef>
          </c:val>
          <c:smooth val="0"/>
          <c:extLst>
            <c:ext xmlns:c16="http://schemas.microsoft.com/office/drawing/2014/chart" uri="{C3380CC4-5D6E-409C-BE32-E72D297353CC}">
              <c16:uniqueId val="{00000000-4E62-4307-8F90-F8661B92600D}"/>
            </c:ext>
          </c:extLst>
        </c:ser>
        <c:ser>
          <c:idx val="1"/>
          <c:order val="1"/>
          <c:tx>
            <c:strRef>
              <c:f>Blad1!$C$1</c:f>
              <c:strCache>
                <c:ptCount val="1"/>
                <c:pt idx="0">
                  <c:v>Äldre 65-84</c:v>
                </c:pt>
              </c:strCache>
            </c:strRef>
          </c:tx>
          <c:spPr>
            <a:ln w="38100" cap="rnd">
              <a:solidFill>
                <a:schemeClr val="accent2"/>
              </a:solidFill>
              <a:round/>
            </a:ln>
            <a:effectLst/>
          </c:spPr>
          <c:marker>
            <c:symbol val="none"/>
          </c:marker>
          <c:cat>
            <c:numRef>
              <c:f>Blad1!$A$2:$A$19</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2022</c:v>
                </c:pt>
              </c:numCache>
            </c:numRef>
          </c:cat>
          <c:val>
            <c:numRef>
              <c:f>Blad1!$C$2:$C$19</c:f>
              <c:numCache>
                <c:formatCode>General</c:formatCode>
                <c:ptCount val="18"/>
                <c:pt idx="0">
                  <c:v>50.8</c:v>
                </c:pt>
                <c:pt idx="1">
                  <c:v>51.5</c:v>
                </c:pt>
                <c:pt idx="2">
                  <c:v>54.9</c:v>
                </c:pt>
                <c:pt idx="3">
                  <c:v>54.9</c:v>
                </c:pt>
                <c:pt idx="4">
                  <c:v>54.3</c:v>
                </c:pt>
                <c:pt idx="5">
                  <c:v>52.9</c:v>
                </c:pt>
                <c:pt idx="6">
                  <c:v>53.9</c:v>
                </c:pt>
                <c:pt idx="7">
                  <c:v>54</c:v>
                </c:pt>
                <c:pt idx="8">
                  <c:v>56.2</c:v>
                </c:pt>
                <c:pt idx="9">
                  <c:v>50.1</c:v>
                </c:pt>
                <c:pt idx="10">
                  <c:v>56.2</c:v>
                </c:pt>
                <c:pt idx="11">
                  <c:v>57.1</c:v>
                </c:pt>
                <c:pt idx="12">
                  <c:v>57.1</c:v>
                </c:pt>
                <c:pt idx="13">
                  <c:v>55.4</c:v>
                </c:pt>
                <c:pt idx="14">
                  <c:v>61.1</c:v>
                </c:pt>
                <c:pt idx="15">
                  <c:v>60.4</c:v>
                </c:pt>
                <c:pt idx="16">
                  <c:v>66.099999999999994</c:v>
                </c:pt>
                <c:pt idx="17">
                  <c:v>65.900000000000006</c:v>
                </c:pt>
              </c:numCache>
            </c:numRef>
          </c:val>
          <c:smooth val="0"/>
          <c:extLst>
            <c:ext xmlns:c16="http://schemas.microsoft.com/office/drawing/2014/chart" uri="{C3380CC4-5D6E-409C-BE32-E72D297353CC}">
              <c16:uniqueId val="{00000001-4E62-4307-8F90-F8661B92600D}"/>
            </c:ext>
          </c:extLst>
        </c:ser>
        <c:dLbls>
          <c:showLegendKey val="0"/>
          <c:showVal val="0"/>
          <c:showCatName val="0"/>
          <c:showSerName val="0"/>
          <c:showPercent val="0"/>
          <c:showBubbleSize val="0"/>
        </c:dLbls>
        <c:smooth val="0"/>
        <c:axId val="497000768"/>
        <c:axId val="497001600"/>
      </c:lineChart>
      <c:catAx>
        <c:axId val="49700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97001600"/>
        <c:crosses val="autoZero"/>
        <c:auto val="1"/>
        <c:lblAlgn val="ctr"/>
        <c:lblOffset val="100"/>
        <c:noMultiLvlLbl val="0"/>
      </c:catAx>
      <c:valAx>
        <c:axId val="497001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49700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sz="80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60DDE-0C74-499F-9FFB-A9207EDD5278}" type="datetimeFigureOut">
              <a:rPr lang="sv-SE" sz="800" smtClean="0"/>
              <a:t>2023-11-28</a:t>
            </a:fld>
            <a:endParaRPr lang="sv-SE" sz="80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sz="80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ECD5E-2689-4390-8714-732345E836B5}" type="slidenum">
              <a:rPr lang="sv-SE" sz="800" smtClean="0"/>
              <a:t>‹#›</a:t>
            </a:fld>
            <a:endParaRPr lang="sv-SE" sz="800"/>
          </a:p>
        </p:txBody>
      </p:sp>
    </p:spTree>
    <p:extLst>
      <p:ext uri="{BB962C8B-B14F-4D97-AF65-F5344CB8AC3E}">
        <p14:creationId xmlns:p14="http://schemas.microsoft.com/office/powerpoint/2010/main" val="409451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EE79CDD2-DE2C-4C77-BF72-9CEA2739D376}" type="datetimeFigureOut">
              <a:rPr lang="sv-SE" smtClean="0"/>
              <a:pPr/>
              <a:t>2023-11-28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9FED8DA5-2EB2-4684-99FE-D410D289EEB7}" type="slidenum">
              <a:rPr lang="sv-SE" smtClean="0"/>
              <a:pPr/>
              <a:t>‹#›</a:t>
            </a:fld>
            <a:endParaRPr lang="sv-SE"/>
          </a:p>
        </p:txBody>
      </p:sp>
    </p:spTree>
    <p:extLst>
      <p:ext uri="{BB962C8B-B14F-4D97-AF65-F5344CB8AC3E}">
        <p14:creationId xmlns:p14="http://schemas.microsoft.com/office/powerpoint/2010/main" val="88054874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8" algn="l" defTabSz="685783" rtl="0" eaLnBrk="1" latinLnBrk="0" hangingPunct="1">
      <a:defRPr sz="900" kern="1200">
        <a:solidFill>
          <a:schemeClr val="tx1"/>
        </a:solidFill>
        <a:latin typeface="+mn-lt"/>
        <a:ea typeface="+mn-ea"/>
        <a:cs typeface="+mn-cs"/>
      </a:defRPr>
    </a:lvl6pPr>
    <a:lvl7pPr marL="2057349"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ED8DA5-2EB2-4684-99FE-D410D289EEB7}" type="slidenum">
              <a:rPr lang="sv-SE" smtClean="0"/>
              <a:pPr/>
              <a:t>1</a:t>
            </a:fld>
            <a:endParaRPr lang="sv-SE" dirty="0"/>
          </a:p>
        </p:txBody>
      </p:sp>
    </p:spTree>
    <p:extLst>
      <p:ext uri="{BB962C8B-B14F-4D97-AF65-F5344CB8AC3E}">
        <p14:creationId xmlns:p14="http://schemas.microsoft.com/office/powerpoint/2010/main" val="403591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Alkoholkonsumtionen i Sverige mäts genom de så kallade Monitormätningarna. Undersökningen genomförs med ca 18 000 respondenter varje år sedan 2001 och rapporter produceras varje år. I rapporterna används både uppgifter från olika register och självrapporterade uppgifter. Rapporterna kan laddas ner från www.can.se.</a:t>
            </a:r>
          </a:p>
          <a:p>
            <a:endParaRPr lang="sv-SE" dirty="0"/>
          </a:p>
          <a:p>
            <a:r>
              <a:rPr lang="sv-SE" dirty="0"/>
              <a:t>De självrapporterade uppgifterna gör det möjligt att redovisa alkoholkonsumtionen för olika grupper i befolkningen, till exempel utifrån kön, ålder och var i Sverige man bor och det är de uppgifterna som används i den här presentationen om ingenting annat anges. Baserat på uppgifterna har en särskild rapport tagits fram, </a:t>
            </a:r>
            <a:r>
              <a:rPr lang="sv-SE" sz="1800" dirty="0">
                <a:effectLst/>
                <a:latin typeface="Century" panose="02040604050505020304" pitchFamily="18" charset="0"/>
                <a:ea typeface="Century" panose="02040604050505020304" pitchFamily="18" charset="0"/>
                <a:cs typeface="Times New Roman" panose="02020603050405020304" pitchFamily="18" charset="0"/>
              </a:rPr>
              <a:t>”Alkoholvanor hos äldre 2004–2021 - ett kunskapsunderlag med Monitormätningarna som bas”.</a:t>
            </a:r>
            <a:endParaRPr lang="sv-SE" dirty="0"/>
          </a:p>
        </p:txBody>
      </p:sp>
      <p:sp>
        <p:nvSpPr>
          <p:cNvPr id="4" name="Platshållare för bildnummer 3"/>
          <p:cNvSpPr>
            <a:spLocks noGrp="1"/>
          </p:cNvSpPr>
          <p:nvPr>
            <p:ph type="sldNum" sz="quarter" idx="5"/>
          </p:nvPr>
        </p:nvSpPr>
        <p:spPr/>
        <p:txBody>
          <a:bodyPr/>
          <a:lstStyle/>
          <a:p>
            <a:fld id="{9FED8DA5-2EB2-4684-99FE-D410D289EEB7}" type="slidenum">
              <a:rPr lang="sv-SE" smtClean="0"/>
              <a:pPr/>
              <a:t>2</a:t>
            </a:fld>
            <a:endParaRPr lang="sv-SE" dirty="0"/>
          </a:p>
        </p:txBody>
      </p:sp>
    </p:spTree>
    <p:extLst>
      <p:ext uri="{BB962C8B-B14F-4D97-AF65-F5344CB8AC3E}">
        <p14:creationId xmlns:p14="http://schemas.microsoft.com/office/powerpoint/2010/main" val="397210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Alkoholkonsumtionen i Sverige har minskat successivt sedan mitten av 00-talet.  Men som ni kan se av grafen går den nedersta lite tjockare linjen uppåt under perioden. Det är åldersgruppen 65+. </a:t>
            </a:r>
          </a:p>
          <a:p>
            <a:endParaRPr lang="sv-SE" dirty="0"/>
          </a:p>
          <a:p>
            <a:r>
              <a:rPr lang="sv-SE" dirty="0"/>
              <a:t>Antal liter ren alkohol per invånare är ett mått på alkoholkonsumtion, ett annat mått är intensivkonsumtion.</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3</a:t>
            </a:fld>
            <a:endParaRPr lang="sv-SE" dirty="0"/>
          </a:p>
        </p:txBody>
      </p:sp>
    </p:spTree>
    <p:extLst>
      <p:ext uri="{BB962C8B-B14F-4D97-AF65-F5344CB8AC3E}">
        <p14:creationId xmlns:p14="http://schemas.microsoft.com/office/powerpoint/2010/main" val="208637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Med intensivkonsumtion menas att vid ett och samma tillfälle ha druckit minst en flaska vin eller motsvarande mängd alkohol.</a:t>
            </a:r>
          </a:p>
          <a:p>
            <a:pPr marL="171450" indent="-171450">
              <a:buFont typeface="Arial" panose="020B0604020202020204" pitchFamily="34" charset="0"/>
              <a:buChar char="•"/>
            </a:pPr>
            <a:r>
              <a:rPr lang="sv-SE" dirty="0"/>
              <a:t>Intensivkonsumtionen har minskat kraftigt bland yngre men ökat bland de äldre. </a:t>
            </a:r>
          </a:p>
          <a:p>
            <a:pPr marL="171450" indent="-171450">
              <a:buFont typeface="Arial" panose="020B0604020202020204" pitchFamily="34" charset="0"/>
              <a:buChar char="•"/>
            </a:pPr>
            <a:r>
              <a:rPr lang="sv-SE" dirty="0"/>
              <a:t>I den äldsta åldersgruppen har intensivkonsumtionen fördubblats. </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4</a:t>
            </a:fld>
            <a:endParaRPr lang="sv-SE" dirty="0"/>
          </a:p>
        </p:txBody>
      </p:sp>
    </p:spTree>
    <p:extLst>
      <p:ext uri="{BB962C8B-B14F-4D97-AF65-F5344CB8AC3E}">
        <p14:creationId xmlns:p14="http://schemas.microsoft.com/office/powerpoint/2010/main" val="270886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Det är viktigt att poängtera att alkoholkonsumtionen brukar sjunka med stigande ålder. Vi ökar alltså inte vår alkoholkonsumtion när vi blir äldre, vi har helt enkelt med oss en högre konsumtion in i ålderdomen än tidigare generationer haft. Man brukar prata om en generationseffekt. </a:t>
            </a:r>
          </a:p>
          <a:p>
            <a:endParaRPr lang="sv-SE" dirty="0"/>
          </a:p>
          <a:p>
            <a:r>
              <a:rPr lang="sv-SE" dirty="0"/>
              <a:t>Källa: Monitormätningarna</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5</a:t>
            </a:fld>
            <a:endParaRPr lang="sv-SE" dirty="0"/>
          </a:p>
        </p:txBody>
      </p:sp>
    </p:spTree>
    <p:extLst>
      <p:ext uri="{BB962C8B-B14F-4D97-AF65-F5344CB8AC3E}">
        <p14:creationId xmlns:p14="http://schemas.microsoft.com/office/powerpoint/2010/main" val="224882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konsumtionen ökat bland äldre gör avtryck i statistiken över alkoholrelaterad sjuklighet och dödlighet. Exempelvis är gruppen 65+ den enda åldersgrupp som uppvisar en uppgång i Socialstyrelsens index över alkoholrelaterad slutenvård under 2000-talet. Med slutenvård menas att ha vårdats på vårdavdelning, motsatsen till öppenvård alltså.</a:t>
            </a:r>
          </a:p>
          <a:p>
            <a:endParaRPr lang="sv-SE" dirty="0"/>
          </a:p>
          <a:p>
            <a:r>
              <a:rPr lang="sv-SE" dirty="0"/>
              <a:t>Mellan 2000 och 2021 fördubblades antalet äldre med alkoholrelaterad diagnos enligt Socialstyrelsens register, samtidigt som det minskade I befolkningen som helhet. Även den alkoholrelaterade dödligheten ökar för personer 65 år och uppåt.</a:t>
            </a:r>
          </a:p>
          <a:p>
            <a:endParaRPr lang="sv-SE" dirty="0"/>
          </a:p>
          <a:p>
            <a:r>
              <a:rPr lang="sv-SE" dirty="0"/>
              <a:t>Källa: Socialstyrelsen</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6</a:t>
            </a:fld>
            <a:endParaRPr lang="sv-SE" dirty="0"/>
          </a:p>
        </p:txBody>
      </p:sp>
    </p:spTree>
    <p:extLst>
      <p:ext uri="{BB962C8B-B14F-4D97-AF65-F5344CB8AC3E}">
        <p14:creationId xmlns:p14="http://schemas.microsoft.com/office/powerpoint/2010/main" val="110891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finns länkar till mer information om alkohol och äldre för den som är intresserad. </a:t>
            </a:r>
          </a:p>
          <a:p>
            <a:endParaRPr lang="sv-SE" dirty="0"/>
          </a:p>
          <a:p>
            <a:r>
              <a:rPr lang="sv-SE" dirty="0"/>
              <a:t>Den 30 november arrangerade vi en konferens om alkohol och äldre tillsammans med Region Jönköpings Län, Kommunal utveckling i Jönköpings län och Länsstyrelsen i Jönköpings län. Konferensen filmades och inom kort kommer vi att komplettera alkoholrapporten med filmade föreläsningar av forskarna Tove </a:t>
            </a:r>
            <a:r>
              <a:rPr lang="sv-SE" dirty="0" err="1"/>
              <a:t>Harnett</a:t>
            </a:r>
            <a:r>
              <a:rPr lang="sv-SE" dirty="0"/>
              <a:t> och Håkan Jönsson från Lunds universitet som pratade om Äldre med missbruk: Ett växande samhällsproblem för Sveriges kommuner. Forskningsprojektet har fått stöd av Systembolagets Alkoholforskningsråd. </a:t>
            </a:r>
            <a:r>
              <a:rPr lang="sv-SE"/>
              <a:t>Och även en </a:t>
            </a:r>
            <a:r>
              <a:rPr lang="sv-SE" dirty="0"/>
              <a:t>presentation där Anders Bergh från Socialstyrelsen presenterar kunskapspaketet Äldre och alkohol.</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7</a:t>
            </a:fld>
            <a:endParaRPr lang="sv-SE"/>
          </a:p>
        </p:txBody>
      </p:sp>
    </p:spTree>
    <p:extLst>
      <p:ext uri="{BB962C8B-B14F-4D97-AF65-F5344CB8AC3E}">
        <p14:creationId xmlns:p14="http://schemas.microsoft.com/office/powerpoint/2010/main" val="1110586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ECF7F0"/>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D51CC6A-7ECF-4413-A361-0F0DFCE956DB}" type="datetime1">
              <a:rPr lang="sv-SE" smtClean="0"/>
              <a:t>2023-11-28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dirty="0"/>
          </a:p>
        </p:txBody>
      </p:sp>
      <p:pic>
        <p:nvPicPr>
          <p:cNvPr id="2" name="Bildobjekt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8675" y="2158936"/>
            <a:ext cx="1466653" cy="825630"/>
          </a:xfrm>
          <a:prstGeom prst="rect">
            <a:avLst/>
          </a:prstGeom>
        </p:spPr>
      </p:pic>
    </p:spTree>
    <p:extLst>
      <p:ext uri="{BB962C8B-B14F-4D97-AF65-F5344CB8AC3E}">
        <p14:creationId xmlns:p14="http://schemas.microsoft.com/office/powerpoint/2010/main" val="22491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A7D3B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D635CCB-D6CF-4E03-A5C4-A3AFDC428EA4}"/>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C7543A15-9251-4500-A2EA-30AA97F603B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7E4BDF1-EA13-4A8B-B80D-61A813A2C6FB}"/>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6" name="Rubrik 6">
            <a:extLst>
              <a:ext uri="{FF2B5EF4-FFF2-40B4-BE49-F238E27FC236}">
                <a16:creationId xmlns:a16="http://schemas.microsoft.com/office/drawing/2014/main" id="{FB0FD590-D46E-473A-8065-DD29ECD8E5F7}"/>
              </a:ext>
            </a:extLst>
          </p:cNvPr>
          <p:cNvSpPr txBox="1">
            <a:spLocks/>
          </p:cNvSpPr>
          <p:nvPr userDrawn="1"/>
        </p:nvSpPr>
        <p:spPr>
          <a:xfrm>
            <a:off x="334801" y="2348957"/>
            <a:ext cx="3969088" cy="685348"/>
          </a:xfrm>
          <a:prstGeom prst="rect">
            <a:avLst/>
          </a:prstGeom>
          <a:solidFill>
            <a:srgbClr val="A7D3B5"/>
          </a:solidFill>
          <a:effectLst>
            <a:outerShdw dist="12700" dir="5400000" sx="9000" sy="9000" rotWithShape="0">
              <a:schemeClr val="tx1"/>
            </a:outerShdw>
          </a:effectLst>
        </p:spPr>
        <p:txBody>
          <a:bodyPr vert="horz" lIns="0" tIns="0" rIns="0" bIns="216000" rtlCol="0" anchor="t" anchorCtr="0">
            <a:spAutoFit/>
          </a:bodyPr>
          <a:lstStyle>
            <a:lvl1pPr algn="ctr" defTabSz="685816" rtl="0" eaLnBrk="1" latinLnBrk="0" hangingPunct="1">
              <a:lnSpc>
                <a:spcPct val="100000"/>
              </a:lnSpc>
              <a:spcBef>
                <a:spcPts val="300"/>
              </a:spcBef>
              <a:buNone/>
              <a:defRPr lang="sv-SE" sz="2800" kern="1200" spc="-98" baseline="0" dirty="0">
                <a:solidFill>
                  <a:srgbClr val="151515"/>
                </a:solidFill>
                <a:latin typeface="+mj-lt"/>
                <a:ea typeface="+mj-ea"/>
                <a:cs typeface="+mj-cs"/>
              </a:defRPr>
            </a:lvl1pPr>
          </a:lstStyle>
          <a:p>
            <a:r>
              <a:rPr lang="sv-SE" dirty="0"/>
              <a:t>Agenda</a:t>
            </a:r>
          </a:p>
        </p:txBody>
      </p:sp>
      <p:pic>
        <p:nvPicPr>
          <p:cNvPr id="7" name="Bildobjekt 6">
            <a:extLst>
              <a:ext uri="{FF2B5EF4-FFF2-40B4-BE49-F238E27FC236}">
                <a16:creationId xmlns:a16="http://schemas.microsoft.com/office/drawing/2014/main" id="{5CEE2137-E28E-4C10-93D6-795E76F58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3103" y="1556472"/>
            <a:ext cx="792484" cy="792484"/>
          </a:xfrm>
          <a:prstGeom prst="rect">
            <a:avLst/>
          </a:prstGeom>
        </p:spPr>
      </p:pic>
      <p:sp>
        <p:nvSpPr>
          <p:cNvPr id="9" name="Platshållare för text 8">
            <a:extLst>
              <a:ext uri="{FF2B5EF4-FFF2-40B4-BE49-F238E27FC236}">
                <a16:creationId xmlns:a16="http://schemas.microsoft.com/office/drawing/2014/main" id="{74009502-E4BF-4ACA-B17E-63407567F614}"/>
              </a:ext>
            </a:extLst>
          </p:cNvPr>
          <p:cNvSpPr>
            <a:spLocks noGrp="1"/>
          </p:cNvSpPr>
          <p:nvPr>
            <p:ph type="body" sz="quarter" idx="13"/>
          </p:nvPr>
        </p:nvSpPr>
        <p:spPr>
          <a:xfrm>
            <a:off x="4733925" y="1556472"/>
            <a:ext cx="3200707" cy="2204367"/>
          </a:xfrm>
        </p:spPr>
        <p:txBody>
          <a:bodyPr anchor="t" anchorCtr="0"/>
          <a:lstStyle>
            <a:lvl2pPr marL="134937"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93781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DD8D6C-1E59-476E-B144-46E07BEDE57B}"/>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2163D8D7-2695-4296-A101-69238A623267}"/>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9C3FD6AD-E400-4F3E-8E77-25BBA2DF401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2F0BD89-99DF-4345-A517-4BC8A4B36023}"/>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latshållare för innehåll 6">
            <a:extLst>
              <a:ext uri="{FF2B5EF4-FFF2-40B4-BE49-F238E27FC236}">
                <a16:creationId xmlns:a16="http://schemas.microsoft.com/office/drawing/2014/main" id="{97D45ECA-92FA-429A-81A2-03E53F5D7DA3}"/>
              </a:ext>
            </a:extLst>
          </p:cNvPr>
          <p:cNvSpPr>
            <a:spLocks noGrp="1"/>
          </p:cNvSpPr>
          <p:nvPr>
            <p:ph sz="quarter" idx="13"/>
          </p:nvPr>
        </p:nvSpPr>
        <p:spPr>
          <a:xfrm>
            <a:off x="333375" y="1327150"/>
            <a:ext cx="8477250" cy="32972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6592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ed bild (h) - 1 (en rubrikrad)">
    <p:bg>
      <p:bgPr>
        <a:solidFill>
          <a:srgbClr val="ECF7F0"/>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4" name="Platshållare för bild 33">
            <a:extLst>
              <a:ext uri="{FF2B5EF4-FFF2-40B4-BE49-F238E27FC236}">
                <a16:creationId xmlns:a16="http://schemas.microsoft.com/office/drawing/2014/main" id="{37BEE8A5-0821-4D84-87C4-40BDF25C05D9}"/>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6" name="Platshållare för innehåll 7">
            <a:extLst>
              <a:ext uri="{FF2B5EF4-FFF2-40B4-BE49-F238E27FC236}">
                <a16:creationId xmlns:a16="http://schemas.microsoft.com/office/drawing/2014/main" id="{91D2085F-3E94-46F9-A4CE-89CF6FBBF6CF}"/>
              </a:ext>
            </a:extLst>
          </p:cNvPr>
          <p:cNvSpPr>
            <a:spLocks noGrp="1"/>
          </p:cNvSpPr>
          <p:nvPr>
            <p:ph sz="quarter" idx="13"/>
          </p:nvPr>
        </p:nvSpPr>
        <p:spPr>
          <a:xfrm>
            <a:off x="334963" y="1557496"/>
            <a:ext cx="3852000" cy="279384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7" name="Rubrik 1">
            <a:extLst>
              <a:ext uri="{FF2B5EF4-FFF2-40B4-BE49-F238E27FC236}">
                <a16:creationId xmlns:a16="http://schemas.microsoft.com/office/drawing/2014/main" id="{0E98BBC0-5A04-4766-84F9-D7B0CB464AE7}"/>
              </a:ext>
            </a:extLst>
          </p:cNvPr>
          <p:cNvSpPr>
            <a:spLocks noGrp="1"/>
          </p:cNvSpPr>
          <p:nvPr>
            <p:ph type="title" hasCustomPrompt="1"/>
          </p:nvPr>
        </p:nvSpPr>
        <p:spPr>
          <a:xfrm>
            <a:off x="334801" y="655774"/>
            <a:ext cx="3852000" cy="64848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2585859007"/>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med bild (h) - 1 (två rubrikrader)">
    <p:bg>
      <p:bgPr>
        <a:solidFill>
          <a:srgbClr val="ECF7F0"/>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4" name="Platshållare för bild 33">
            <a:extLst>
              <a:ext uri="{FF2B5EF4-FFF2-40B4-BE49-F238E27FC236}">
                <a16:creationId xmlns:a16="http://schemas.microsoft.com/office/drawing/2014/main" id="{37BEE8A5-0821-4D84-87C4-40BDF25C05D9}"/>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8" name="Platshållare för innehåll 7">
            <a:extLst>
              <a:ext uri="{FF2B5EF4-FFF2-40B4-BE49-F238E27FC236}">
                <a16:creationId xmlns:a16="http://schemas.microsoft.com/office/drawing/2014/main" id="{96D0F040-DF06-4C34-9E0F-0D693E8ABBA4}"/>
              </a:ext>
            </a:extLst>
          </p:cNvPr>
          <p:cNvSpPr>
            <a:spLocks noGrp="1"/>
          </p:cNvSpPr>
          <p:nvPr>
            <p:ph sz="quarter" idx="13"/>
          </p:nvPr>
        </p:nvSpPr>
        <p:spPr>
          <a:xfrm>
            <a:off x="334963" y="2006402"/>
            <a:ext cx="3852000" cy="23512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Rubrik 1">
            <a:extLst>
              <a:ext uri="{FF2B5EF4-FFF2-40B4-BE49-F238E27FC236}">
                <a16:creationId xmlns:a16="http://schemas.microsoft.com/office/drawing/2014/main" id="{D579A650-C853-476E-B7D8-698B60162FDB}"/>
              </a:ext>
            </a:extLst>
          </p:cNvPr>
          <p:cNvSpPr>
            <a:spLocks noGrp="1"/>
          </p:cNvSpPr>
          <p:nvPr>
            <p:ph type="title" hasCustomPrompt="1"/>
          </p:nvPr>
        </p:nvSpPr>
        <p:spPr>
          <a:xfrm>
            <a:off x="334801" y="664353"/>
            <a:ext cx="3852000" cy="1070907"/>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3763879"/>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 (v) - 1 (en rubrikrad)">
    <p:bg>
      <p:bgPr>
        <a:solidFill>
          <a:srgbClr val="ECF7F0"/>
        </a:solidFill>
        <a:effectLst/>
      </p:bgPr>
    </p:bg>
    <p:spTree>
      <p:nvGrpSpPr>
        <p:cNvPr id="1" name=""/>
        <p:cNvGrpSpPr/>
        <p:nvPr/>
      </p:nvGrpSpPr>
      <p:grpSpPr>
        <a:xfrm>
          <a:off x="0" y="0"/>
          <a:ext cx="0" cy="0"/>
          <a:chOff x="0" y="0"/>
          <a:chExt cx="0" cy="0"/>
        </a:xfrm>
      </p:grpSpPr>
      <p:sp>
        <p:nvSpPr>
          <p:cNvPr id="33" name="Platshållare för bild 32">
            <a:extLst>
              <a:ext uri="{FF2B5EF4-FFF2-40B4-BE49-F238E27FC236}">
                <a16:creationId xmlns:a16="http://schemas.microsoft.com/office/drawing/2014/main" id="{515C0755-E387-4DF1-93F0-88A47F1A0DBC}"/>
              </a:ext>
            </a:extLst>
          </p:cNvPr>
          <p:cNvSpPr>
            <a:spLocks noGrp="1"/>
          </p:cNvSpPr>
          <p:nvPr>
            <p:ph type="pic" sz="quarter" idx="14"/>
          </p:nvPr>
        </p:nvSpPr>
        <p:spPr>
          <a:xfrm>
            <a:off x="0" y="0"/>
            <a:ext cx="4765541" cy="5143500"/>
          </a:xfrm>
          <a:custGeom>
            <a:avLst/>
            <a:gdLst>
              <a:gd name="connsiteX0" fmla="*/ 0 w 4765541"/>
              <a:gd name="connsiteY0" fmla="*/ 0 h 5143500"/>
              <a:gd name="connsiteX1" fmla="*/ 4412768 w 4765541"/>
              <a:gd name="connsiteY1" fmla="*/ 0 h 5143500"/>
              <a:gd name="connsiteX2" fmla="*/ 4412768 w 4765541"/>
              <a:gd name="connsiteY2" fmla="*/ 1666874 h 5143500"/>
              <a:gd name="connsiteX3" fmla="*/ 4416087 w 4765541"/>
              <a:gd name="connsiteY3" fmla="*/ 1666874 h 5143500"/>
              <a:gd name="connsiteX4" fmla="*/ 4416087 w 4765541"/>
              <a:gd name="connsiteY4" fmla="*/ 1741137 h 5143500"/>
              <a:gd name="connsiteX5" fmla="*/ 4486406 w 4765541"/>
              <a:gd name="connsiteY5" fmla="*/ 1962013 h 5143500"/>
              <a:gd name="connsiteX6" fmla="*/ 4491888 w 4765541"/>
              <a:gd name="connsiteY6" fmla="*/ 1969268 h 5143500"/>
              <a:gd name="connsiteX7" fmla="*/ 4555388 w 4765541"/>
              <a:gd name="connsiteY7" fmla="*/ 2045849 h 5143500"/>
              <a:gd name="connsiteX8" fmla="*/ 4765541 w 4765541"/>
              <a:gd name="connsiteY8" fmla="*/ 2570363 h 5143500"/>
              <a:gd name="connsiteX9" fmla="*/ 4555388 w 4765541"/>
              <a:gd name="connsiteY9" fmla="*/ 3094340 h 5143500"/>
              <a:gd name="connsiteX10" fmla="*/ 4491888 w 4765541"/>
              <a:gd name="connsiteY10" fmla="*/ 3170921 h 5143500"/>
              <a:gd name="connsiteX11" fmla="*/ 4486406 w 4765541"/>
              <a:gd name="connsiteY11" fmla="*/ 3178176 h 5143500"/>
              <a:gd name="connsiteX12" fmla="*/ 4416087 w 4765541"/>
              <a:gd name="connsiteY12" fmla="*/ 3399052 h 5143500"/>
              <a:gd name="connsiteX13" fmla="*/ 4416087 w 4765541"/>
              <a:gd name="connsiteY13" fmla="*/ 3476628 h 5143500"/>
              <a:gd name="connsiteX14" fmla="*/ 4412768 w 4765541"/>
              <a:gd name="connsiteY14" fmla="*/ 3476628 h 5143500"/>
              <a:gd name="connsiteX15" fmla="*/ 4412768 w 4765541"/>
              <a:gd name="connsiteY15" fmla="*/ 5143500 h 5143500"/>
              <a:gd name="connsiteX16" fmla="*/ 0 w 4765541"/>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5541" h="5143500">
                <a:moveTo>
                  <a:pt x="0" y="0"/>
                </a:moveTo>
                <a:lnTo>
                  <a:pt x="4412768" y="0"/>
                </a:lnTo>
                <a:lnTo>
                  <a:pt x="4412768" y="1666874"/>
                </a:lnTo>
                <a:lnTo>
                  <a:pt x="4416087" y="1666874"/>
                </a:lnTo>
                <a:lnTo>
                  <a:pt x="4416087" y="1741137"/>
                </a:lnTo>
                <a:cubicBezTo>
                  <a:pt x="4416087" y="1741137"/>
                  <a:pt x="4424643" y="1870787"/>
                  <a:pt x="4486406" y="1962013"/>
                </a:cubicBezTo>
                <a:cubicBezTo>
                  <a:pt x="4488037" y="1964579"/>
                  <a:pt x="4489869" y="1966998"/>
                  <a:pt x="4491888" y="1969268"/>
                </a:cubicBezTo>
                <a:lnTo>
                  <a:pt x="4555388" y="2045849"/>
                </a:lnTo>
                <a:cubicBezTo>
                  <a:pt x="4555388" y="2045849"/>
                  <a:pt x="4765541" y="2252081"/>
                  <a:pt x="4765541" y="2570363"/>
                </a:cubicBezTo>
                <a:cubicBezTo>
                  <a:pt x="4765541" y="2888646"/>
                  <a:pt x="4555388" y="3094340"/>
                  <a:pt x="4555388" y="3094340"/>
                </a:cubicBezTo>
                <a:lnTo>
                  <a:pt x="4491888" y="3170921"/>
                </a:lnTo>
                <a:cubicBezTo>
                  <a:pt x="4489869" y="3173192"/>
                  <a:pt x="4488037" y="3175610"/>
                  <a:pt x="4486406" y="3178176"/>
                </a:cubicBezTo>
                <a:cubicBezTo>
                  <a:pt x="4424777" y="3269267"/>
                  <a:pt x="4416087" y="3399052"/>
                  <a:pt x="4416087" y="3399052"/>
                </a:cubicBezTo>
                <a:lnTo>
                  <a:pt x="4416087" y="3476628"/>
                </a:lnTo>
                <a:lnTo>
                  <a:pt x="4412768" y="3476628"/>
                </a:lnTo>
                <a:lnTo>
                  <a:pt x="4412768" y="5143500"/>
                </a:lnTo>
                <a:lnTo>
                  <a:pt x="0" y="5143500"/>
                </a:lnTo>
                <a:close/>
              </a:path>
            </a:pathLst>
          </a:custGeom>
          <a:solidFill>
            <a:schemeClr val="bg1"/>
          </a:solidFill>
        </p:spPr>
        <p:txBody>
          <a:bodyPr vert="horz" wrap="square" lIns="0" tIns="0" rIns="0" bIns="648000" rtlCol="0" anchor="ctr">
            <a:noAutofit/>
          </a:bodyPr>
          <a:lstStyle>
            <a:lvl1pPr algn="r">
              <a:defRPr lang="sv-SE"/>
            </a:lvl1pPr>
          </a:lstStyle>
          <a:p>
            <a:pPr marL="0" lvl="0" indent="0" algn="ctr">
              <a:buNone/>
            </a:pPr>
            <a:r>
              <a:rPr lang="sv-SE"/>
              <a:t>Klicka på ikonen för att lägga till en bild</a:t>
            </a:r>
            <a:endParaRPr lang="sv-SE" dirty="0"/>
          </a:p>
        </p:txBody>
      </p:sp>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6" name="Platshållare för innehåll 7">
            <a:extLst>
              <a:ext uri="{FF2B5EF4-FFF2-40B4-BE49-F238E27FC236}">
                <a16:creationId xmlns:a16="http://schemas.microsoft.com/office/drawing/2014/main" id="{91D2085F-3E94-46F9-A4CE-89CF6FBBF6CF}"/>
              </a:ext>
            </a:extLst>
          </p:cNvPr>
          <p:cNvSpPr>
            <a:spLocks noGrp="1"/>
          </p:cNvSpPr>
          <p:nvPr>
            <p:ph sz="quarter" idx="13"/>
          </p:nvPr>
        </p:nvSpPr>
        <p:spPr>
          <a:xfrm>
            <a:off x="4957615" y="1544004"/>
            <a:ext cx="3852000" cy="280733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7" name="Rubrik 1">
            <a:extLst>
              <a:ext uri="{FF2B5EF4-FFF2-40B4-BE49-F238E27FC236}">
                <a16:creationId xmlns:a16="http://schemas.microsoft.com/office/drawing/2014/main" id="{0E98BBC0-5A04-4766-84F9-D7B0CB464AE7}"/>
              </a:ext>
            </a:extLst>
          </p:cNvPr>
          <p:cNvSpPr>
            <a:spLocks noGrp="1"/>
          </p:cNvSpPr>
          <p:nvPr>
            <p:ph type="title" hasCustomPrompt="1"/>
          </p:nvPr>
        </p:nvSpPr>
        <p:spPr>
          <a:xfrm>
            <a:off x="4957453" y="655773"/>
            <a:ext cx="3852000" cy="63340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923728143"/>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ed bild (v) - 1 (två rubrikrader)">
    <p:bg>
      <p:bgPr>
        <a:solidFill>
          <a:srgbClr val="ECF7F0"/>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35AB6232-8209-4708-AEDC-36BC9E47BABD}"/>
              </a:ext>
            </a:extLst>
          </p:cNvPr>
          <p:cNvSpPr>
            <a:spLocks noGrp="1"/>
          </p:cNvSpPr>
          <p:nvPr>
            <p:ph type="pic" sz="quarter" idx="15"/>
          </p:nvPr>
        </p:nvSpPr>
        <p:spPr>
          <a:xfrm>
            <a:off x="0" y="0"/>
            <a:ext cx="4765541" cy="5143500"/>
          </a:xfrm>
          <a:custGeom>
            <a:avLst/>
            <a:gdLst>
              <a:gd name="connsiteX0" fmla="*/ 0 w 4765541"/>
              <a:gd name="connsiteY0" fmla="*/ 0 h 5143500"/>
              <a:gd name="connsiteX1" fmla="*/ 4412768 w 4765541"/>
              <a:gd name="connsiteY1" fmla="*/ 0 h 5143500"/>
              <a:gd name="connsiteX2" fmla="*/ 4412768 w 4765541"/>
              <a:gd name="connsiteY2" fmla="*/ 1666874 h 5143500"/>
              <a:gd name="connsiteX3" fmla="*/ 4416087 w 4765541"/>
              <a:gd name="connsiteY3" fmla="*/ 1666874 h 5143500"/>
              <a:gd name="connsiteX4" fmla="*/ 4416087 w 4765541"/>
              <a:gd name="connsiteY4" fmla="*/ 1741137 h 5143500"/>
              <a:gd name="connsiteX5" fmla="*/ 4486406 w 4765541"/>
              <a:gd name="connsiteY5" fmla="*/ 1962013 h 5143500"/>
              <a:gd name="connsiteX6" fmla="*/ 4491888 w 4765541"/>
              <a:gd name="connsiteY6" fmla="*/ 1969268 h 5143500"/>
              <a:gd name="connsiteX7" fmla="*/ 4555388 w 4765541"/>
              <a:gd name="connsiteY7" fmla="*/ 2045849 h 5143500"/>
              <a:gd name="connsiteX8" fmla="*/ 4765541 w 4765541"/>
              <a:gd name="connsiteY8" fmla="*/ 2570363 h 5143500"/>
              <a:gd name="connsiteX9" fmla="*/ 4555388 w 4765541"/>
              <a:gd name="connsiteY9" fmla="*/ 3094340 h 5143500"/>
              <a:gd name="connsiteX10" fmla="*/ 4491888 w 4765541"/>
              <a:gd name="connsiteY10" fmla="*/ 3170921 h 5143500"/>
              <a:gd name="connsiteX11" fmla="*/ 4486406 w 4765541"/>
              <a:gd name="connsiteY11" fmla="*/ 3178176 h 5143500"/>
              <a:gd name="connsiteX12" fmla="*/ 4416087 w 4765541"/>
              <a:gd name="connsiteY12" fmla="*/ 3399052 h 5143500"/>
              <a:gd name="connsiteX13" fmla="*/ 4416087 w 4765541"/>
              <a:gd name="connsiteY13" fmla="*/ 3476628 h 5143500"/>
              <a:gd name="connsiteX14" fmla="*/ 4412768 w 4765541"/>
              <a:gd name="connsiteY14" fmla="*/ 3476628 h 5143500"/>
              <a:gd name="connsiteX15" fmla="*/ 4412768 w 4765541"/>
              <a:gd name="connsiteY15" fmla="*/ 5143500 h 5143500"/>
              <a:gd name="connsiteX16" fmla="*/ 0 w 4765541"/>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5541" h="5143500">
                <a:moveTo>
                  <a:pt x="0" y="0"/>
                </a:moveTo>
                <a:lnTo>
                  <a:pt x="4412768" y="0"/>
                </a:lnTo>
                <a:lnTo>
                  <a:pt x="4412768" y="1666874"/>
                </a:lnTo>
                <a:lnTo>
                  <a:pt x="4416087" y="1666874"/>
                </a:lnTo>
                <a:lnTo>
                  <a:pt x="4416087" y="1741137"/>
                </a:lnTo>
                <a:cubicBezTo>
                  <a:pt x="4416087" y="1741137"/>
                  <a:pt x="4424643" y="1870787"/>
                  <a:pt x="4486406" y="1962013"/>
                </a:cubicBezTo>
                <a:cubicBezTo>
                  <a:pt x="4488037" y="1964579"/>
                  <a:pt x="4489869" y="1966998"/>
                  <a:pt x="4491888" y="1969268"/>
                </a:cubicBezTo>
                <a:lnTo>
                  <a:pt x="4555388" y="2045849"/>
                </a:lnTo>
                <a:cubicBezTo>
                  <a:pt x="4555388" y="2045849"/>
                  <a:pt x="4765541" y="2252081"/>
                  <a:pt x="4765541" y="2570363"/>
                </a:cubicBezTo>
                <a:cubicBezTo>
                  <a:pt x="4765541" y="2888646"/>
                  <a:pt x="4555388" y="3094340"/>
                  <a:pt x="4555388" y="3094340"/>
                </a:cubicBezTo>
                <a:lnTo>
                  <a:pt x="4491888" y="3170921"/>
                </a:lnTo>
                <a:cubicBezTo>
                  <a:pt x="4489869" y="3173192"/>
                  <a:pt x="4488037" y="3175610"/>
                  <a:pt x="4486406" y="3178176"/>
                </a:cubicBezTo>
                <a:cubicBezTo>
                  <a:pt x="4424777" y="3269267"/>
                  <a:pt x="4416087" y="3399052"/>
                  <a:pt x="4416087" y="3399052"/>
                </a:cubicBezTo>
                <a:lnTo>
                  <a:pt x="4416087" y="3476628"/>
                </a:lnTo>
                <a:lnTo>
                  <a:pt x="4412768" y="3476628"/>
                </a:lnTo>
                <a:lnTo>
                  <a:pt x="441276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a:t>Klicka på ikonen för att lägga till en bild</a:t>
            </a:r>
            <a:endParaRPr lang="sv-SE" dirty="0"/>
          </a:p>
        </p:txBody>
      </p:sp>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8" name="Platshållare för innehåll 7">
            <a:extLst>
              <a:ext uri="{FF2B5EF4-FFF2-40B4-BE49-F238E27FC236}">
                <a16:creationId xmlns:a16="http://schemas.microsoft.com/office/drawing/2014/main" id="{96D0F040-DF06-4C34-9E0F-0D693E8ABBA4}"/>
              </a:ext>
            </a:extLst>
          </p:cNvPr>
          <p:cNvSpPr>
            <a:spLocks noGrp="1"/>
          </p:cNvSpPr>
          <p:nvPr>
            <p:ph sz="quarter" idx="13"/>
          </p:nvPr>
        </p:nvSpPr>
        <p:spPr>
          <a:xfrm>
            <a:off x="4960375" y="1909916"/>
            <a:ext cx="3852000" cy="2447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9" name="Rubrik 1">
            <a:extLst>
              <a:ext uri="{FF2B5EF4-FFF2-40B4-BE49-F238E27FC236}">
                <a16:creationId xmlns:a16="http://schemas.microsoft.com/office/drawing/2014/main" id="{D579A650-C853-476E-B7D8-698B60162FDB}"/>
              </a:ext>
            </a:extLst>
          </p:cNvPr>
          <p:cNvSpPr>
            <a:spLocks noGrp="1"/>
          </p:cNvSpPr>
          <p:nvPr>
            <p:ph type="title" hasCustomPrompt="1"/>
          </p:nvPr>
        </p:nvSpPr>
        <p:spPr>
          <a:xfrm>
            <a:off x="4960213" y="664353"/>
            <a:ext cx="3852000" cy="1007181"/>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3126983264"/>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ed bild (h) - 2 (en rubrikrad)">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0" name="Platshållare för bild 19">
            <a:extLst>
              <a:ext uri="{FF2B5EF4-FFF2-40B4-BE49-F238E27FC236}">
                <a16:creationId xmlns:a16="http://schemas.microsoft.com/office/drawing/2014/main" id="{65DDA2B9-E355-4895-A27C-AFA54CDFBD00}"/>
              </a:ext>
            </a:extLst>
          </p:cNvPr>
          <p:cNvSpPr>
            <a:spLocks noGrp="1"/>
          </p:cNvSpPr>
          <p:nvPr>
            <p:ph type="pic" sz="quarter" idx="14"/>
          </p:nvPr>
        </p:nvSpPr>
        <p:spPr>
          <a:xfrm>
            <a:off x="4397856" y="0"/>
            <a:ext cx="4766400" cy="5143500"/>
          </a:xfrm>
          <a:custGeom>
            <a:avLst/>
            <a:gdLst>
              <a:gd name="connsiteX0" fmla="*/ 3939695 w 4766400"/>
              <a:gd name="connsiteY0" fmla="*/ 4654550 h 5143500"/>
              <a:gd name="connsiteX1" fmla="*/ 3874607 w 4766400"/>
              <a:gd name="connsiteY1" fmla="*/ 4725988 h 5143500"/>
              <a:gd name="connsiteX2" fmla="*/ 3874607 w 4766400"/>
              <a:gd name="connsiteY2" fmla="*/ 4884738 h 5143500"/>
              <a:gd name="connsiteX3" fmla="*/ 3939695 w 4766400"/>
              <a:gd name="connsiteY3" fmla="*/ 4957763 h 5143500"/>
              <a:gd name="connsiteX4" fmla="*/ 4349270 w 4766400"/>
              <a:gd name="connsiteY4" fmla="*/ 4957763 h 5143500"/>
              <a:gd name="connsiteX5" fmla="*/ 4414357 w 4766400"/>
              <a:gd name="connsiteY5" fmla="*/ 4884738 h 5143500"/>
              <a:gd name="connsiteX6" fmla="*/ 4414357 w 4766400"/>
              <a:gd name="connsiteY6" fmla="*/ 4725988 h 5143500"/>
              <a:gd name="connsiteX7" fmla="*/ 4349270 w 4766400"/>
              <a:gd name="connsiteY7" fmla="*/ 4654550 h 5143500"/>
              <a:gd name="connsiteX8" fmla="*/ 0 w 4766400"/>
              <a:gd name="connsiteY8" fmla="*/ 0 h 5143500"/>
              <a:gd name="connsiteX9" fmla="*/ 4429209 w 4766400"/>
              <a:gd name="connsiteY9" fmla="*/ 0 h 5143500"/>
              <a:gd name="connsiteX10" fmla="*/ 4431602 w 4766400"/>
              <a:gd name="connsiteY10" fmla="*/ 0 h 5143500"/>
              <a:gd name="connsiteX11" fmla="*/ 4766400 w 4766400"/>
              <a:gd name="connsiteY11" fmla="*/ 0 h 5143500"/>
              <a:gd name="connsiteX12" fmla="*/ 4766400 w 4766400"/>
              <a:gd name="connsiteY12" fmla="*/ 5143500 h 5143500"/>
              <a:gd name="connsiteX13" fmla="*/ 4431602 w 4766400"/>
              <a:gd name="connsiteY13" fmla="*/ 5143500 h 5143500"/>
              <a:gd name="connsiteX14" fmla="*/ 4429209 w 4766400"/>
              <a:gd name="connsiteY14" fmla="*/ 5143500 h 5143500"/>
              <a:gd name="connsiteX15" fmla="*/ 0 w 4766400"/>
              <a:gd name="connsiteY15" fmla="*/ 5143500 h 5143500"/>
              <a:gd name="connsiteX16" fmla="*/ 0 w 4766400"/>
              <a:gd name="connsiteY16" fmla="*/ 5138050 h 5143500"/>
              <a:gd name="connsiteX17" fmla="*/ 22023 w 4766400"/>
              <a:gd name="connsiteY17" fmla="*/ 5138050 h 5143500"/>
              <a:gd name="connsiteX18" fmla="*/ 109937 w 4766400"/>
              <a:gd name="connsiteY18" fmla="*/ 4896331 h 5143500"/>
              <a:gd name="connsiteX19" fmla="*/ 109937 w 4766400"/>
              <a:gd name="connsiteY19" fmla="*/ 4896838 h 5143500"/>
              <a:gd name="connsiteX20" fmla="*/ 201923 w 4766400"/>
              <a:gd name="connsiteY20" fmla="*/ 4710734 h 5143500"/>
              <a:gd name="connsiteX21" fmla="*/ 109937 w 4766400"/>
              <a:gd name="connsiteY21" fmla="*/ 4524504 h 5143500"/>
              <a:gd name="connsiteX22" fmla="*/ 22023 w 4766400"/>
              <a:gd name="connsiteY22" fmla="*/ 4282785 h 5143500"/>
              <a:gd name="connsiteX23" fmla="*/ 109937 w 4766400"/>
              <a:gd name="connsiteY23" fmla="*/ 4041066 h 5143500"/>
              <a:gd name="connsiteX24" fmla="*/ 201923 w 4766400"/>
              <a:gd name="connsiteY24" fmla="*/ 3851035 h 5143500"/>
              <a:gd name="connsiteX25" fmla="*/ 109937 w 4766400"/>
              <a:gd name="connsiteY25" fmla="*/ 3664805 h 5143500"/>
              <a:gd name="connsiteX26" fmla="*/ 22023 w 4766400"/>
              <a:gd name="connsiteY26" fmla="*/ 3423085 h 5143500"/>
              <a:gd name="connsiteX27" fmla="*/ 109937 w 4766400"/>
              <a:gd name="connsiteY27" fmla="*/ 3181493 h 5143500"/>
              <a:gd name="connsiteX28" fmla="*/ 201923 w 4766400"/>
              <a:gd name="connsiteY28" fmla="*/ 2995263 h 5143500"/>
              <a:gd name="connsiteX29" fmla="*/ 109937 w 4766400"/>
              <a:gd name="connsiteY29" fmla="*/ 2809033 h 5143500"/>
              <a:gd name="connsiteX30" fmla="*/ 22023 w 4766400"/>
              <a:gd name="connsiteY30" fmla="*/ 2567314 h 5143500"/>
              <a:gd name="connsiteX31" fmla="*/ 109937 w 4766400"/>
              <a:gd name="connsiteY31" fmla="*/ 2321667 h 5143500"/>
              <a:gd name="connsiteX32" fmla="*/ 201923 w 4766400"/>
              <a:gd name="connsiteY32" fmla="*/ 2135437 h 5143500"/>
              <a:gd name="connsiteX33" fmla="*/ 109937 w 4766400"/>
              <a:gd name="connsiteY33" fmla="*/ 1949333 h 5143500"/>
              <a:gd name="connsiteX34" fmla="*/ 22023 w 4766400"/>
              <a:gd name="connsiteY34" fmla="*/ 1707614 h 5143500"/>
              <a:gd name="connsiteX35" fmla="*/ 109937 w 4766400"/>
              <a:gd name="connsiteY35" fmla="*/ 1465895 h 5143500"/>
              <a:gd name="connsiteX36" fmla="*/ 201923 w 4766400"/>
              <a:gd name="connsiteY36" fmla="*/ 1279665 h 5143500"/>
              <a:gd name="connsiteX37" fmla="*/ 109937 w 4766400"/>
              <a:gd name="connsiteY37" fmla="*/ 1089634 h 5143500"/>
              <a:gd name="connsiteX38" fmla="*/ 22023 w 4766400"/>
              <a:gd name="connsiteY38" fmla="*/ 847915 h 5143500"/>
              <a:gd name="connsiteX39" fmla="*/ 109937 w 4766400"/>
              <a:gd name="connsiteY39" fmla="*/ 606322 h 5143500"/>
              <a:gd name="connsiteX40" fmla="*/ 201923 w 4766400"/>
              <a:gd name="connsiteY40" fmla="*/ 420092 h 5143500"/>
              <a:gd name="connsiteX41" fmla="*/ 109937 w 4766400"/>
              <a:gd name="connsiteY41" fmla="*/ 233862 h 5143500"/>
              <a:gd name="connsiteX42" fmla="*/ 22023 w 4766400"/>
              <a:gd name="connsiteY42" fmla="*/ 124 h 5143500"/>
              <a:gd name="connsiteX43" fmla="*/ 0 w 4766400"/>
              <a:gd name="connsiteY43" fmla="*/ 12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6400" h="5143500">
                <a:moveTo>
                  <a:pt x="3939695" y="4654550"/>
                </a:moveTo>
                <a:lnTo>
                  <a:pt x="3874607" y="4725988"/>
                </a:lnTo>
                <a:lnTo>
                  <a:pt x="3874607" y="4884738"/>
                </a:lnTo>
                <a:lnTo>
                  <a:pt x="3939695" y="4957763"/>
                </a:lnTo>
                <a:lnTo>
                  <a:pt x="4349270" y="4957763"/>
                </a:lnTo>
                <a:lnTo>
                  <a:pt x="4414357" y="4884738"/>
                </a:lnTo>
                <a:lnTo>
                  <a:pt x="4414357" y="4725988"/>
                </a:lnTo>
                <a:lnTo>
                  <a:pt x="4349270" y="4654550"/>
                </a:lnTo>
                <a:close/>
                <a:moveTo>
                  <a:pt x="0" y="0"/>
                </a:moveTo>
                <a:lnTo>
                  <a:pt x="4429209" y="0"/>
                </a:lnTo>
                <a:lnTo>
                  <a:pt x="4431602" y="0"/>
                </a:lnTo>
                <a:lnTo>
                  <a:pt x="4766400" y="0"/>
                </a:lnTo>
                <a:lnTo>
                  <a:pt x="4766400" y="5143500"/>
                </a:lnTo>
                <a:lnTo>
                  <a:pt x="4431602" y="5143500"/>
                </a:lnTo>
                <a:lnTo>
                  <a:pt x="4429209" y="5143500"/>
                </a:lnTo>
                <a:lnTo>
                  <a:pt x="0" y="5143500"/>
                </a:lnTo>
                <a:lnTo>
                  <a:pt x="0" y="5138050"/>
                </a:lnTo>
                <a:lnTo>
                  <a:pt x="22023" y="5138050"/>
                </a:lnTo>
                <a:cubicBezTo>
                  <a:pt x="22023" y="5058871"/>
                  <a:pt x="50013" y="4959801"/>
                  <a:pt x="109937" y="4896331"/>
                </a:cubicBezTo>
                <a:lnTo>
                  <a:pt x="109937" y="4896838"/>
                </a:lnTo>
                <a:cubicBezTo>
                  <a:pt x="173551" y="4825640"/>
                  <a:pt x="201923" y="4766097"/>
                  <a:pt x="201923" y="4710734"/>
                </a:cubicBezTo>
                <a:cubicBezTo>
                  <a:pt x="201923" y="4655372"/>
                  <a:pt x="173932" y="4595829"/>
                  <a:pt x="109937" y="4524504"/>
                </a:cubicBezTo>
                <a:cubicBezTo>
                  <a:pt x="50013" y="4457106"/>
                  <a:pt x="22023" y="4361965"/>
                  <a:pt x="22023" y="4282785"/>
                </a:cubicBezTo>
                <a:cubicBezTo>
                  <a:pt x="22023" y="4203606"/>
                  <a:pt x="50013" y="4104536"/>
                  <a:pt x="109937" y="4041066"/>
                </a:cubicBezTo>
                <a:cubicBezTo>
                  <a:pt x="173551" y="3969741"/>
                  <a:pt x="201923" y="3906397"/>
                  <a:pt x="201923" y="3851035"/>
                </a:cubicBezTo>
                <a:cubicBezTo>
                  <a:pt x="201923" y="3799600"/>
                  <a:pt x="173932" y="3736130"/>
                  <a:pt x="109937" y="3664805"/>
                </a:cubicBezTo>
                <a:cubicBezTo>
                  <a:pt x="50013" y="3601461"/>
                  <a:pt x="22023" y="3502392"/>
                  <a:pt x="22023" y="3423085"/>
                </a:cubicBezTo>
                <a:cubicBezTo>
                  <a:pt x="22023" y="3343780"/>
                  <a:pt x="50013" y="3248764"/>
                  <a:pt x="109937" y="3181493"/>
                </a:cubicBezTo>
                <a:cubicBezTo>
                  <a:pt x="173551" y="3110168"/>
                  <a:pt x="201923" y="3050752"/>
                  <a:pt x="201923" y="2995263"/>
                </a:cubicBezTo>
                <a:cubicBezTo>
                  <a:pt x="201923" y="2939774"/>
                  <a:pt x="173932" y="2876430"/>
                  <a:pt x="109937" y="2809033"/>
                </a:cubicBezTo>
                <a:cubicBezTo>
                  <a:pt x="50013" y="2741635"/>
                  <a:pt x="22023" y="2642566"/>
                  <a:pt x="22023" y="2567314"/>
                </a:cubicBezTo>
                <a:cubicBezTo>
                  <a:pt x="22023" y="2488134"/>
                  <a:pt x="50013" y="2389065"/>
                  <a:pt x="109937" y="2321667"/>
                </a:cubicBezTo>
                <a:cubicBezTo>
                  <a:pt x="173551" y="2254396"/>
                  <a:pt x="201923" y="2190926"/>
                  <a:pt x="201923" y="2135437"/>
                </a:cubicBezTo>
                <a:cubicBezTo>
                  <a:pt x="201923" y="2084002"/>
                  <a:pt x="173932" y="2020532"/>
                  <a:pt x="109937" y="1949333"/>
                </a:cubicBezTo>
                <a:cubicBezTo>
                  <a:pt x="50013" y="1881936"/>
                  <a:pt x="22023" y="1786794"/>
                  <a:pt x="22023" y="1707614"/>
                </a:cubicBezTo>
                <a:cubicBezTo>
                  <a:pt x="22023" y="1628435"/>
                  <a:pt x="50013" y="1533293"/>
                  <a:pt x="109937" y="1465895"/>
                </a:cubicBezTo>
                <a:cubicBezTo>
                  <a:pt x="173551" y="1394570"/>
                  <a:pt x="201923" y="1335154"/>
                  <a:pt x="201923" y="1279665"/>
                </a:cubicBezTo>
                <a:cubicBezTo>
                  <a:pt x="201923" y="1224176"/>
                  <a:pt x="173932" y="1160832"/>
                  <a:pt x="109937" y="1089634"/>
                </a:cubicBezTo>
                <a:cubicBezTo>
                  <a:pt x="50013" y="1026291"/>
                  <a:pt x="22023" y="927221"/>
                  <a:pt x="22023" y="847915"/>
                </a:cubicBezTo>
                <a:cubicBezTo>
                  <a:pt x="22023" y="772663"/>
                  <a:pt x="50013" y="673593"/>
                  <a:pt x="109937" y="606322"/>
                </a:cubicBezTo>
                <a:cubicBezTo>
                  <a:pt x="173551" y="534998"/>
                  <a:pt x="201923" y="475581"/>
                  <a:pt x="201923" y="420092"/>
                </a:cubicBezTo>
                <a:cubicBezTo>
                  <a:pt x="201923" y="364603"/>
                  <a:pt x="173932" y="305187"/>
                  <a:pt x="109937" y="233862"/>
                </a:cubicBezTo>
                <a:cubicBezTo>
                  <a:pt x="50013" y="170518"/>
                  <a:pt x="22023" y="71449"/>
                  <a:pt x="22023" y="124"/>
                </a:cubicBezTo>
                <a:lnTo>
                  <a:pt x="0" y="124"/>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44" name="Platshållare för innehåll 7">
            <a:extLst>
              <a:ext uri="{FF2B5EF4-FFF2-40B4-BE49-F238E27FC236}">
                <a16:creationId xmlns:a16="http://schemas.microsoft.com/office/drawing/2014/main" id="{B6F8D127-C52F-4BD0-B7E2-4F7D5266F31E}"/>
              </a:ext>
            </a:extLst>
          </p:cNvPr>
          <p:cNvSpPr>
            <a:spLocks noGrp="1"/>
          </p:cNvSpPr>
          <p:nvPr>
            <p:ph sz="quarter" idx="13"/>
          </p:nvPr>
        </p:nvSpPr>
        <p:spPr>
          <a:xfrm>
            <a:off x="334963" y="1557496"/>
            <a:ext cx="3852000" cy="279384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5" name="Rubrik 1">
            <a:extLst>
              <a:ext uri="{FF2B5EF4-FFF2-40B4-BE49-F238E27FC236}">
                <a16:creationId xmlns:a16="http://schemas.microsoft.com/office/drawing/2014/main" id="{A7EFFF57-7618-4292-A946-9EDA86559B6E}"/>
              </a:ext>
            </a:extLst>
          </p:cNvPr>
          <p:cNvSpPr>
            <a:spLocks noGrp="1"/>
          </p:cNvSpPr>
          <p:nvPr>
            <p:ph type="title" hasCustomPrompt="1"/>
          </p:nvPr>
        </p:nvSpPr>
        <p:spPr>
          <a:xfrm>
            <a:off x="334801" y="655774"/>
            <a:ext cx="3852000" cy="64848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4216853361"/>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ed bild (h) - 2 (två rubrikrader)">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0" name="Platshållare för bild 19">
            <a:extLst>
              <a:ext uri="{FF2B5EF4-FFF2-40B4-BE49-F238E27FC236}">
                <a16:creationId xmlns:a16="http://schemas.microsoft.com/office/drawing/2014/main" id="{65DDA2B9-E355-4895-A27C-AFA54CDFBD00}"/>
              </a:ext>
            </a:extLst>
          </p:cNvPr>
          <p:cNvSpPr>
            <a:spLocks noGrp="1"/>
          </p:cNvSpPr>
          <p:nvPr>
            <p:ph type="pic" sz="quarter" idx="14"/>
          </p:nvPr>
        </p:nvSpPr>
        <p:spPr>
          <a:xfrm>
            <a:off x="4397856" y="0"/>
            <a:ext cx="4766400" cy="5143500"/>
          </a:xfrm>
          <a:custGeom>
            <a:avLst/>
            <a:gdLst>
              <a:gd name="connsiteX0" fmla="*/ 3939695 w 4766400"/>
              <a:gd name="connsiteY0" fmla="*/ 4654550 h 5143500"/>
              <a:gd name="connsiteX1" fmla="*/ 3874607 w 4766400"/>
              <a:gd name="connsiteY1" fmla="*/ 4725988 h 5143500"/>
              <a:gd name="connsiteX2" fmla="*/ 3874607 w 4766400"/>
              <a:gd name="connsiteY2" fmla="*/ 4884738 h 5143500"/>
              <a:gd name="connsiteX3" fmla="*/ 3939695 w 4766400"/>
              <a:gd name="connsiteY3" fmla="*/ 4957763 h 5143500"/>
              <a:gd name="connsiteX4" fmla="*/ 4349270 w 4766400"/>
              <a:gd name="connsiteY4" fmla="*/ 4957763 h 5143500"/>
              <a:gd name="connsiteX5" fmla="*/ 4414357 w 4766400"/>
              <a:gd name="connsiteY5" fmla="*/ 4884738 h 5143500"/>
              <a:gd name="connsiteX6" fmla="*/ 4414357 w 4766400"/>
              <a:gd name="connsiteY6" fmla="*/ 4725988 h 5143500"/>
              <a:gd name="connsiteX7" fmla="*/ 4349270 w 4766400"/>
              <a:gd name="connsiteY7" fmla="*/ 4654550 h 5143500"/>
              <a:gd name="connsiteX8" fmla="*/ 0 w 4766400"/>
              <a:gd name="connsiteY8" fmla="*/ 0 h 5143500"/>
              <a:gd name="connsiteX9" fmla="*/ 4429209 w 4766400"/>
              <a:gd name="connsiteY9" fmla="*/ 0 h 5143500"/>
              <a:gd name="connsiteX10" fmla="*/ 4431602 w 4766400"/>
              <a:gd name="connsiteY10" fmla="*/ 0 h 5143500"/>
              <a:gd name="connsiteX11" fmla="*/ 4766400 w 4766400"/>
              <a:gd name="connsiteY11" fmla="*/ 0 h 5143500"/>
              <a:gd name="connsiteX12" fmla="*/ 4766400 w 4766400"/>
              <a:gd name="connsiteY12" fmla="*/ 5143500 h 5143500"/>
              <a:gd name="connsiteX13" fmla="*/ 4431602 w 4766400"/>
              <a:gd name="connsiteY13" fmla="*/ 5143500 h 5143500"/>
              <a:gd name="connsiteX14" fmla="*/ 4429209 w 4766400"/>
              <a:gd name="connsiteY14" fmla="*/ 5143500 h 5143500"/>
              <a:gd name="connsiteX15" fmla="*/ 0 w 4766400"/>
              <a:gd name="connsiteY15" fmla="*/ 5143500 h 5143500"/>
              <a:gd name="connsiteX16" fmla="*/ 0 w 4766400"/>
              <a:gd name="connsiteY16" fmla="*/ 5138050 h 5143500"/>
              <a:gd name="connsiteX17" fmla="*/ 22023 w 4766400"/>
              <a:gd name="connsiteY17" fmla="*/ 5138050 h 5143500"/>
              <a:gd name="connsiteX18" fmla="*/ 109937 w 4766400"/>
              <a:gd name="connsiteY18" fmla="*/ 4896331 h 5143500"/>
              <a:gd name="connsiteX19" fmla="*/ 109937 w 4766400"/>
              <a:gd name="connsiteY19" fmla="*/ 4896838 h 5143500"/>
              <a:gd name="connsiteX20" fmla="*/ 201923 w 4766400"/>
              <a:gd name="connsiteY20" fmla="*/ 4710734 h 5143500"/>
              <a:gd name="connsiteX21" fmla="*/ 109937 w 4766400"/>
              <a:gd name="connsiteY21" fmla="*/ 4524504 h 5143500"/>
              <a:gd name="connsiteX22" fmla="*/ 22023 w 4766400"/>
              <a:gd name="connsiteY22" fmla="*/ 4282785 h 5143500"/>
              <a:gd name="connsiteX23" fmla="*/ 109937 w 4766400"/>
              <a:gd name="connsiteY23" fmla="*/ 4041066 h 5143500"/>
              <a:gd name="connsiteX24" fmla="*/ 201923 w 4766400"/>
              <a:gd name="connsiteY24" fmla="*/ 3851035 h 5143500"/>
              <a:gd name="connsiteX25" fmla="*/ 109937 w 4766400"/>
              <a:gd name="connsiteY25" fmla="*/ 3664805 h 5143500"/>
              <a:gd name="connsiteX26" fmla="*/ 22023 w 4766400"/>
              <a:gd name="connsiteY26" fmla="*/ 3423085 h 5143500"/>
              <a:gd name="connsiteX27" fmla="*/ 109937 w 4766400"/>
              <a:gd name="connsiteY27" fmla="*/ 3181493 h 5143500"/>
              <a:gd name="connsiteX28" fmla="*/ 201923 w 4766400"/>
              <a:gd name="connsiteY28" fmla="*/ 2995263 h 5143500"/>
              <a:gd name="connsiteX29" fmla="*/ 109937 w 4766400"/>
              <a:gd name="connsiteY29" fmla="*/ 2809033 h 5143500"/>
              <a:gd name="connsiteX30" fmla="*/ 22023 w 4766400"/>
              <a:gd name="connsiteY30" fmla="*/ 2567314 h 5143500"/>
              <a:gd name="connsiteX31" fmla="*/ 109937 w 4766400"/>
              <a:gd name="connsiteY31" fmla="*/ 2321667 h 5143500"/>
              <a:gd name="connsiteX32" fmla="*/ 201923 w 4766400"/>
              <a:gd name="connsiteY32" fmla="*/ 2135437 h 5143500"/>
              <a:gd name="connsiteX33" fmla="*/ 109937 w 4766400"/>
              <a:gd name="connsiteY33" fmla="*/ 1949333 h 5143500"/>
              <a:gd name="connsiteX34" fmla="*/ 22023 w 4766400"/>
              <a:gd name="connsiteY34" fmla="*/ 1707614 h 5143500"/>
              <a:gd name="connsiteX35" fmla="*/ 109937 w 4766400"/>
              <a:gd name="connsiteY35" fmla="*/ 1465895 h 5143500"/>
              <a:gd name="connsiteX36" fmla="*/ 201923 w 4766400"/>
              <a:gd name="connsiteY36" fmla="*/ 1279665 h 5143500"/>
              <a:gd name="connsiteX37" fmla="*/ 109937 w 4766400"/>
              <a:gd name="connsiteY37" fmla="*/ 1089634 h 5143500"/>
              <a:gd name="connsiteX38" fmla="*/ 22023 w 4766400"/>
              <a:gd name="connsiteY38" fmla="*/ 847915 h 5143500"/>
              <a:gd name="connsiteX39" fmla="*/ 109937 w 4766400"/>
              <a:gd name="connsiteY39" fmla="*/ 606322 h 5143500"/>
              <a:gd name="connsiteX40" fmla="*/ 201923 w 4766400"/>
              <a:gd name="connsiteY40" fmla="*/ 420092 h 5143500"/>
              <a:gd name="connsiteX41" fmla="*/ 109937 w 4766400"/>
              <a:gd name="connsiteY41" fmla="*/ 233862 h 5143500"/>
              <a:gd name="connsiteX42" fmla="*/ 22023 w 4766400"/>
              <a:gd name="connsiteY42" fmla="*/ 124 h 5143500"/>
              <a:gd name="connsiteX43" fmla="*/ 0 w 4766400"/>
              <a:gd name="connsiteY43" fmla="*/ 12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6400" h="5143500">
                <a:moveTo>
                  <a:pt x="3939695" y="4654550"/>
                </a:moveTo>
                <a:lnTo>
                  <a:pt x="3874607" y="4725988"/>
                </a:lnTo>
                <a:lnTo>
                  <a:pt x="3874607" y="4884738"/>
                </a:lnTo>
                <a:lnTo>
                  <a:pt x="3939695" y="4957763"/>
                </a:lnTo>
                <a:lnTo>
                  <a:pt x="4349270" y="4957763"/>
                </a:lnTo>
                <a:lnTo>
                  <a:pt x="4414357" y="4884738"/>
                </a:lnTo>
                <a:lnTo>
                  <a:pt x="4414357" y="4725988"/>
                </a:lnTo>
                <a:lnTo>
                  <a:pt x="4349270" y="4654550"/>
                </a:lnTo>
                <a:close/>
                <a:moveTo>
                  <a:pt x="0" y="0"/>
                </a:moveTo>
                <a:lnTo>
                  <a:pt x="4429209" y="0"/>
                </a:lnTo>
                <a:lnTo>
                  <a:pt x="4431602" y="0"/>
                </a:lnTo>
                <a:lnTo>
                  <a:pt x="4766400" y="0"/>
                </a:lnTo>
                <a:lnTo>
                  <a:pt x="4766400" y="5143500"/>
                </a:lnTo>
                <a:lnTo>
                  <a:pt x="4431602" y="5143500"/>
                </a:lnTo>
                <a:lnTo>
                  <a:pt x="4429209" y="5143500"/>
                </a:lnTo>
                <a:lnTo>
                  <a:pt x="0" y="5143500"/>
                </a:lnTo>
                <a:lnTo>
                  <a:pt x="0" y="5138050"/>
                </a:lnTo>
                <a:lnTo>
                  <a:pt x="22023" y="5138050"/>
                </a:lnTo>
                <a:cubicBezTo>
                  <a:pt x="22023" y="5058871"/>
                  <a:pt x="50013" y="4959801"/>
                  <a:pt x="109937" y="4896331"/>
                </a:cubicBezTo>
                <a:lnTo>
                  <a:pt x="109937" y="4896838"/>
                </a:lnTo>
                <a:cubicBezTo>
                  <a:pt x="173551" y="4825640"/>
                  <a:pt x="201923" y="4766097"/>
                  <a:pt x="201923" y="4710734"/>
                </a:cubicBezTo>
                <a:cubicBezTo>
                  <a:pt x="201923" y="4655372"/>
                  <a:pt x="173932" y="4595829"/>
                  <a:pt x="109937" y="4524504"/>
                </a:cubicBezTo>
                <a:cubicBezTo>
                  <a:pt x="50013" y="4457106"/>
                  <a:pt x="22023" y="4361965"/>
                  <a:pt x="22023" y="4282785"/>
                </a:cubicBezTo>
                <a:cubicBezTo>
                  <a:pt x="22023" y="4203606"/>
                  <a:pt x="50013" y="4104536"/>
                  <a:pt x="109937" y="4041066"/>
                </a:cubicBezTo>
                <a:cubicBezTo>
                  <a:pt x="173551" y="3969741"/>
                  <a:pt x="201923" y="3906397"/>
                  <a:pt x="201923" y="3851035"/>
                </a:cubicBezTo>
                <a:cubicBezTo>
                  <a:pt x="201923" y="3799600"/>
                  <a:pt x="173932" y="3736130"/>
                  <a:pt x="109937" y="3664805"/>
                </a:cubicBezTo>
                <a:cubicBezTo>
                  <a:pt x="50013" y="3601461"/>
                  <a:pt x="22023" y="3502392"/>
                  <a:pt x="22023" y="3423085"/>
                </a:cubicBezTo>
                <a:cubicBezTo>
                  <a:pt x="22023" y="3343780"/>
                  <a:pt x="50013" y="3248764"/>
                  <a:pt x="109937" y="3181493"/>
                </a:cubicBezTo>
                <a:cubicBezTo>
                  <a:pt x="173551" y="3110168"/>
                  <a:pt x="201923" y="3050752"/>
                  <a:pt x="201923" y="2995263"/>
                </a:cubicBezTo>
                <a:cubicBezTo>
                  <a:pt x="201923" y="2939774"/>
                  <a:pt x="173932" y="2876430"/>
                  <a:pt x="109937" y="2809033"/>
                </a:cubicBezTo>
                <a:cubicBezTo>
                  <a:pt x="50013" y="2741635"/>
                  <a:pt x="22023" y="2642566"/>
                  <a:pt x="22023" y="2567314"/>
                </a:cubicBezTo>
                <a:cubicBezTo>
                  <a:pt x="22023" y="2488134"/>
                  <a:pt x="50013" y="2389065"/>
                  <a:pt x="109937" y="2321667"/>
                </a:cubicBezTo>
                <a:cubicBezTo>
                  <a:pt x="173551" y="2254396"/>
                  <a:pt x="201923" y="2190926"/>
                  <a:pt x="201923" y="2135437"/>
                </a:cubicBezTo>
                <a:cubicBezTo>
                  <a:pt x="201923" y="2084002"/>
                  <a:pt x="173932" y="2020532"/>
                  <a:pt x="109937" y="1949333"/>
                </a:cubicBezTo>
                <a:cubicBezTo>
                  <a:pt x="50013" y="1881936"/>
                  <a:pt x="22023" y="1786794"/>
                  <a:pt x="22023" y="1707614"/>
                </a:cubicBezTo>
                <a:cubicBezTo>
                  <a:pt x="22023" y="1628435"/>
                  <a:pt x="50013" y="1533293"/>
                  <a:pt x="109937" y="1465895"/>
                </a:cubicBezTo>
                <a:cubicBezTo>
                  <a:pt x="173551" y="1394570"/>
                  <a:pt x="201923" y="1335154"/>
                  <a:pt x="201923" y="1279665"/>
                </a:cubicBezTo>
                <a:cubicBezTo>
                  <a:pt x="201923" y="1224176"/>
                  <a:pt x="173932" y="1160832"/>
                  <a:pt x="109937" y="1089634"/>
                </a:cubicBezTo>
                <a:cubicBezTo>
                  <a:pt x="50013" y="1026291"/>
                  <a:pt x="22023" y="927221"/>
                  <a:pt x="22023" y="847915"/>
                </a:cubicBezTo>
                <a:cubicBezTo>
                  <a:pt x="22023" y="772663"/>
                  <a:pt x="50013" y="673593"/>
                  <a:pt x="109937" y="606322"/>
                </a:cubicBezTo>
                <a:cubicBezTo>
                  <a:pt x="173551" y="534998"/>
                  <a:pt x="201923" y="475581"/>
                  <a:pt x="201923" y="420092"/>
                </a:cubicBezTo>
                <a:cubicBezTo>
                  <a:pt x="201923" y="364603"/>
                  <a:pt x="173932" y="305187"/>
                  <a:pt x="109937" y="233862"/>
                </a:cubicBezTo>
                <a:cubicBezTo>
                  <a:pt x="50013" y="170518"/>
                  <a:pt x="22023" y="71449"/>
                  <a:pt x="22023" y="124"/>
                </a:cubicBezTo>
                <a:lnTo>
                  <a:pt x="0" y="124"/>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43" name="Platshållare för innehåll 7">
            <a:extLst>
              <a:ext uri="{FF2B5EF4-FFF2-40B4-BE49-F238E27FC236}">
                <a16:creationId xmlns:a16="http://schemas.microsoft.com/office/drawing/2014/main" id="{4AE96B97-B31E-4C44-BD82-1E456C625784}"/>
              </a:ext>
            </a:extLst>
          </p:cNvPr>
          <p:cNvSpPr>
            <a:spLocks noGrp="1"/>
          </p:cNvSpPr>
          <p:nvPr>
            <p:ph sz="quarter" idx="13"/>
          </p:nvPr>
        </p:nvSpPr>
        <p:spPr>
          <a:xfrm>
            <a:off x="334963" y="2006402"/>
            <a:ext cx="3852000" cy="23512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4" name="Rubrik 1">
            <a:extLst>
              <a:ext uri="{FF2B5EF4-FFF2-40B4-BE49-F238E27FC236}">
                <a16:creationId xmlns:a16="http://schemas.microsoft.com/office/drawing/2014/main" id="{F29417E7-D445-4E71-A342-3181F543ED51}"/>
              </a:ext>
            </a:extLst>
          </p:cNvPr>
          <p:cNvSpPr>
            <a:spLocks noGrp="1"/>
          </p:cNvSpPr>
          <p:nvPr>
            <p:ph type="title" hasCustomPrompt="1"/>
          </p:nvPr>
        </p:nvSpPr>
        <p:spPr>
          <a:xfrm>
            <a:off x="334801" y="664353"/>
            <a:ext cx="3852000" cy="1070907"/>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507143713"/>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med bild (v) - 2 (en rubrikrad)">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40" name="Platshållare för bild 39">
            <a:extLst>
              <a:ext uri="{FF2B5EF4-FFF2-40B4-BE49-F238E27FC236}">
                <a16:creationId xmlns:a16="http://schemas.microsoft.com/office/drawing/2014/main" id="{B65C99E8-F4FA-4789-9ED5-B3CDD4734ECA}"/>
              </a:ext>
            </a:extLst>
          </p:cNvPr>
          <p:cNvSpPr>
            <a:spLocks noGrp="1"/>
          </p:cNvSpPr>
          <p:nvPr>
            <p:ph type="pic" sz="quarter" idx="14"/>
          </p:nvPr>
        </p:nvSpPr>
        <p:spPr>
          <a:xfrm>
            <a:off x="0" y="0"/>
            <a:ext cx="4766400" cy="5143500"/>
          </a:xfrm>
          <a:custGeom>
            <a:avLst/>
            <a:gdLst>
              <a:gd name="connsiteX0" fmla="*/ 0 w 4766400"/>
              <a:gd name="connsiteY0" fmla="*/ 0 h 5143500"/>
              <a:gd name="connsiteX1" fmla="*/ 4743505 w 4766400"/>
              <a:gd name="connsiteY1" fmla="*/ 0 h 5143500"/>
              <a:gd name="connsiteX2" fmla="*/ 4739067 w 4766400"/>
              <a:gd name="connsiteY2" fmla="*/ 52184 h 5143500"/>
              <a:gd name="connsiteX3" fmla="*/ 4656463 w 4766400"/>
              <a:gd name="connsiteY3" fmla="*/ 232205 h 5143500"/>
              <a:gd name="connsiteX4" fmla="*/ 4656463 w 4766400"/>
              <a:gd name="connsiteY4" fmla="*/ 231696 h 5143500"/>
              <a:gd name="connsiteX5" fmla="*/ 4564477 w 4766400"/>
              <a:gd name="connsiteY5" fmla="*/ 418369 h 5143500"/>
              <a:gd name="connsiteX6" fmla="*/ 4656463 w 4766400"/>
              <a:gd name="connsiteY6" fmla="*/ 605168 h 5143500"/>
              <a:gd name="connsiteX7" fmla="*/ 4744377 w 4766400"/>
              <a:gd name="connsiteY7" fmla="*/ 847626 h 5143500"/>
              <a:gd name="connsiteX8" fmla="*/ 4656463 w 4766400"/>
              <a:gd name="connsiteY8" fmla="*/ 1090083 h 5143500"/>
              <a:gd name="connsiteX9" fmla="*/ 4564477 w 4766400"/>
              <a:gd name="connsiteY9" fmla="*/ 1280695 h 5143500"/>
              <a:gd name="connsiteX10" fmla="*/ 4656463 w 4766400"/>
              <a:gd name="connsiteY10" fmla="*/ 1467494 h 5143500"/>
              <a:gd name="connsiteX11" fmla="*/ 4744377 w 4766400"/>
              <a:gd name="connsiteY11" fmla="*/ 1709953 h 5143500"/>
              <a:gd name="connsiteX12" fmla="*/ 4656463 w 4766400"/>
              <a:gd name="connsiteY12" fmla="*/ 1952283 h 5143500"/>
              <a:gd name="connsiteX13" fmla="*/ 4564477 w 4766400"/>
              <a:gd name="connsiteY13" fmla="*/ 2139082 h 5143500"/>
              <a:gd name="connsiteX14" fmla="*/ 4656463 w 4766400"/>
              <a:gd name="connsiteY14" fmla="*/ 2325882 h 5143500"/>
              <a:gd name="connsiteX15" fmla="*/ 4744377 w 4766400"/>
              <a:gd name="connsiteY15" fmla="*/ 2568339 h 5143500"/>
              <a:gd name="connsiteX16" fmla="*/ 4656463 w 4766400"/>
              <a:gd name="connsiteY16" fmla="*/ 2814737 h 5143500"/>
              <a:gd name="connsiteX17" fmla="*/ 4564477 w 4766400"/>
              <a:gd name="connsiteY17" fmla="*/ 3001536 h 5143500"/>
              <a:gd name="connsiteX18" fmla="*/ 4656463 w 4766400"/>
              <a:gd name="connsiteY18" fmla="*/ 3188209 h 5143500"/>
              <a:gd name="connsiteX19" fmla="*/ 4744377 w 4766400"/>
              <a:gd name="connsiteY19" fmla="*/ 3430667 h 5143500"/>
              <a:gd name="connsiteX20" fmla="*/ 4656463 w 4766400"/>
              <a:gd name="connsiteY20" fmla="*/ 3673125 h 5143500"/>
              <a:gd name="connsiteX21" fmla="*/ 4564477 w 4766400"/>
              <a:gd name="connsiteY21" fmla="*/ 3859924 h 5143500"/>
              <a:gd name="connsiteX22" fmla="*/ 4656463 w 4766400"/>
              <a:gd name="connsiteY22" fmla="*/ 4050536 h 5143500"/>
              <a:gd name="connsiteX23" fmla="*/ 4744377 w 4766400"/>
              <a:gd name="connsiteY23" fmla="*/ 4292993 h 5143500"/>
              <a:gd name="connsiteX24" fmla="*/ 4656463 w 4766400"/>
              <a:gd name="connsiteY24" fmla="*/ 4535325 h 5143500"/>
              <a:gd name="connsiteX25" fmla="*/ 4564477 w 4766400"/>
              <a:gd name="connsiteY25" fmla="*/ 4722124 h 5143500"/>
              <a:gd name="connsiteX26" fmla="*/ 4656463 w 4766400"/>
              <a:gd name="connsiteY26" fmla="*/ 4908923 h 5143500"/>
              <a:gd name="connsiteX27" fmla="*/ 4744377 w 4766400"/>
              <a:gd name="connsiteY27" fmla="*/ 5143375 h 5143500"/>
              <a:gd name="connsiteX28" fmla="*/ 4766400 w 4766400"/>
              <a:gd name="connsiteY28" fmla="*/ 5143375 h 5143500"/>
              <a:gd name="connsiteX29" fmla="*/ 4766400 w 4766400"/>
              <a:gd name="connsiteY29" fmla="*/ 5143500 h 5143500"/>
              <a:gd name="connsiteX30" fmla="*/ 337191 w 4766400"/>
              <a:gd name="connsiteY30" fmla="*/ 5143500 h 5143500"/>
              <a:gd name="connsiteX31" fmla="*/ 334798 w 4766400"/>
              <a:gd name="connsiteY31" fmla="*/ 5143500 h 5143500"/>
              <a:gd name="connsiteX32" fmla="*/ 0 w 4766400"/>
              <a:gd name="connsiteY3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6400" h="5143500">
                <a:moveTo>
                  <a:pt x="0" y="0"/>
                </a:moveTo>
                <a:lnTo>
                  <a:pt x="4743505" y="0"/>
                </a:lnTo>
                <a:lnTo>
                  <a:pt x="4739067" y="52184"/>
                </a:lnTo>
                <a:cubicBezTo>
                  <a:pt x="4728386" y="116622"/>
                  <a:pt x="4701406" y="184457"/>
                  <a:pt x="4656463" y="232205"/>
                </a:cubicBezTo>
                <a:lnTo>
                  <a:pt x="4656463" y="231696"/>
                </a:lnTo>
                <a:cubicBezTo>
                  <a:pt x="4592849" y="303112"/>
                  <a:pt x="4564477" y="362837"/>
                  <a:pt x="4564477" y="418369"/>
                </a:cubicBezTo>
                <a:cubicBezTo>
                  <a:pt x="4564477" y="473900"/>
                  <a:pt x="4592468" y="533625"/>
                  <a:pt x="4656463" y="605168"/>
                </a:cubicBezTo>
                <a:cubicBezTo>
                  <a:pt x="4716387" y="672772"/>
                  <a:pt x="4744377" y="768204"/>
                  <a:pt x="4744377" y="847626"/>
                </a:cubicBezTo>
                <a:cubicBezTo>
                  <a:pt x="4744377" y="927047"/>
                  <a:pt x="4716387" y="1026419"/>
                  <a:pt x="4656463" y="1090083"/>
                </a:cubicBezTo>
                <a:cubicBezTo>
                  <a:pt x="4592849" y="1161626"/>
                  <a:pt x="4564477" y="1225164"/>
                  <a:pt x="4564477" y="1280695"/>
                </a:cubicBezTo>
                <a:cubicBezTo>
                  <a:pt x="4564477" y="1332287"/>
                  <a:pt x="4592468" y="1395951"/>
                  <a:pt x="4656463" y="1467494"/>
                </a:cubicBezTo>
                <a:cubicBezTo>
                  <a:pt x="4716387" y="1531032"/>
                  <a:pt x="4744377" y="1630404"/>
                  <a:pt x="4744377" y="1709953"/>
                </a:cubicBezTo>
                <a:cubicBezTo>
                  <a:pt x="4744377" y="1789501"/>
                  <a:pt x="4716387" y="1884807"/>
                  <a:pt x="4656463" y="1952283"/>
                </a:cubicBezTo>
                <a:cubicBezTo>
                  <a:pt x="4592849" y="2023826"/>
                  <a:pt x="4564477" y="2083424"/>
                  <a:pt x="4564477" y="2139082"/>
                </a:cubicBezTo>
                <a:cubicBezTo>
                  <a:pt x="4564477" y="2194741"/>
                  <a:pt x="4592468" y="2258279"/>
                  <a:pt x="4656463" y="2325882"/>
                </a:cubicBezTo>
                <a:cubicBezTo>
                  <a:pt x="4716387" y="2393486"/>
                  <a:pt x="4744377" y="2492857"/>
                  <a:pt x="4744377" y="2568339"/>
                </a:cubicBezTo>
                <a:cubicBezTo>
                  <a:pt x="4744377" y="2647761"/>
                  <a:pt x="4716387" y="2747133"/>
                  <a:pt x="4656463" y="2814737"/>
                </a:cubicBezTo>
                <a:cubicBezTo>
                  <a:pt x="4592849" y="2882214"/>
                  <a:pt x="4564477" y="2945878"/>
                  <a:pt x="4564477" y="3001536"/>
                </a:cubicBezTo>
                <a:cubicBezTo>
                  <a:pt x="4564477" y="3053129"/>
                  <a:pt x="4592468" y="3116792"/>
                  <a:pt x="4656463" y="3188209"/>
                </a:cubicBezTo>
                <a:cubicBezTo>
                  <a:pt x="4716387" y="3255812"/>
                  <a:pt x="4744377" y="3351245"/>
                  <a:pt x="4744377" y="3430667"/>
                </a:cubicBezTo>
                <a:cubicBezTo>
                  <a:pt x="4744377" y="3510088"/>
                  <a:pt x="4716387" y="3605521"/>
                  <a:pt x="4656463" y="3673125"/>
                </a:cubicBezTo>
                <a:cubicBezTo>
                  <a:pt x="4592849" y="3744668"/>
                  <a:pt x="4564477" y="3804265"/>
                  <a:pt x="4564477" y="3859924"/>
                </a:cubicBezTo>
                <a:cubicBezTo>
                  <a:pt x="4564477" y="3915582"/>
                  <a:pt x="4592468" y="3979120"/>
                  <a:pt x="4656463" y="4050536"/>
                </a:cubicBezTo>
                <a:cubicBezTo>
                  <a:pt x="4716387" y="4114072"/>
                  <a:pt x="4744377" y="4213445"/>
                  <a:pt x="4744377" y="4292993"/>
                </a:cubicBezTo>
                <a:cubicBezTo>
                  <a:pt x="4744377" y="4368475"/>
                  <a:pt x="4716387" y="4467848"/>
                  <a:pt x="4656463" y="4535325"/>
                </a:cubicBezTo>
                <a:cubicBezTo>
                  <a:pt x="4592849" y="4606867"/>
                  <a:pt x="4564477" y="4666465"/>
                  <a:pt x="4564477" y="4722124"/>
                </a:cubicBezTo>
                <a:cubicBezTo>
                  <a:pt x="4564477" y="4777782"/>
                  <a:pt x="4592468" y="4837380"/>
                  <a:pt x="4656463" y="4908923"/>
                </a:cubicBezTo>
                <a:cubicBezTo>
                  <a:pt x="4716387" y="4972461"/>
                  <a:pt x="4744377" y="5071832"/>
                  <a:pt x="4744377" y="5143375"/>
                </a:cubicBezTo>
                <a:lnTo>
                  <a:pt x="4766400" y="5143375"/>
                </a:lnTo>
                <a:lnTo>
                  <a:pt x="4766400" y="5143500"/>
                </a:lnTo>
                <a:lnTo>
                  <a:pt x="337191" y="5143500"/>
                </a:lnTo>
                <a:lnTo>
                  <a:pt x="33479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lvl="0" indent="0" algn="ctr">
              <a:buNone/>
            </a:pPr>
            <a:r>
              <a:rPr lang="sv-SE"/>
              <a:t>Klicka på ikonen för att lägga till en bild</a:t>
            </a:r>
            <a:endParaRPr lang="sv-SE" dirty="0"/>
          </a:p>
        </p:txBody>
      </p:sp>
      <p:sp>
        <p:nvSpPr>
          <p:cNvPr id="41" name="Platshållare för innehåll 7">
            <a:extLst>
              <a:ext uri="{FF2B5EF4-FFF2-40B4-BE49-F238E27FC236}">
                <a16:creationId xmlns:a16="http://schemas.microsoft.com/office/drawing/2014/main" id="{D1ABFAFB-A731-4B1F-80C9-5FF9A83E6521}"/>
              </a:ext>
            </a:extLst>
          </p:cNvPr>
          <p:cNvSpPr>
            <a:spLocks noGrp="1"/>
          </p:cNvSpPr>
          <p:nvPr>
            <p:ph sz="quarter" idx="13"/>
          </p:nvPr>
        </p:nvSpPr>
        <p:spPr>
          <a:xfrm>
            <a:off x="4957615" y="1544004"/>
            <a:ext cx="3852000" cy="280733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2" name="Rubrik 1">
            <a:extLst>
              <a:ext uri="{FF2B5EF4-FFF2-40B4-BE49-F238E27FC236}">
                <a16:creationId xmlns:a16="http://schemas.microsoft.com/office/drawing/2014/main" id="{60E3B921-1E60-43A3-9242-6BA8A17383BD}"/>
              </a:ext>
            </a:extLst>
          </p:cNvPr>
          <p:cNvSpPr>
            <a:spLocks noGrp="1"/>
          </p:cNvSpPr>
          <p:nvPr>
            <p:ph type="title" hasCustomPrompt="1"/>
          </p:nvPr>
        </p:nvSpPr>
        <p:spPr>
          <a:xfrm>
            <a:off x="4957453" y="655773"/>
            <a:ext cx="3852000" cy="63340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1678996915"/>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med bild (v) - 2 (två rubrikrader)">
    <p:bg>
      <p:bgPr>
        <a:solidFill>
          <a:srgbClr val="ECF7F0"/>
        </a:solidFill>
        <a:effectLst/>
      </p:bgPr>
    </p:bg>
    <p:spTree>
      <p:nvGrpSpPr>
        <p:cNvPr id="1" name=""/>
        <p:cNvGrpSpPr/>
        <p:nvPr/>
      </p:nvGrpSpPr>
      <p:grpSpPr>
        <a:xfrm>
          <a:off x="0" y="0"/>
          <a:ext cx="0" cy="0"/>
          <a:chOff x="0" y="0"/>
          <a:chExt cx="0" cy="0"/>
        </a:xfrm>
      </p:grpSpPr>
      <p:sp>
        <p:nvSpPr>
          <p:cNvPr id="44" name="Platshållare för bild 43">
            <a:extLst>
              <a:ext uri="{FF2B5EF4-FFF2-40B4-BE49-F238E27FC236}">
                <a16:creationId xmlns:a16="http://schemas.microsoft.com/office/drawing/2014/main" id="{C3544713-2392-47FA-9D1B-25E857B7F371}"/>
              </a:ext>
            </a:extLst>
          </p:cNvPr>
          <p:cNvSpPr>
            <a:spLocks noGrp="1"/>
          </p:cNvSpPr>
          <p:nvPr>
            <p:ph type="pic" sz="quarter" idx="14"/>
          </p:nvPr>
        </p:nvSpPr>
        <p:spPr>
          <a:xfrm>
            <a:off x="0" y="0"/>
            <a:ext cx="4766400" cy="5143500"/>
          </a:xfrm>
          <a:custGeom>
            <a:avLst/>
            <a:gdLst>
              <a:gd name="connsiteX0" fmla="*/ 0 w 4766400"/>
              <a:gd name="connsiteY0" fmla="*/ 0 h 5143500"/>
              <a:gd name="connsiteX1" fmla="*/ 4743505 w 4766400"/>
              <a:gd name="connsiteY1" fmla="*/ 0 h 5143500"/>
              <a:gd name="connsiteX2" fmla="*/ 4739067 w 4766400"/>
              <a:gd name="connsiteY2" fmla="*/ 52184 h 5143500"/>
              <a:gd name="connsiteX3" fmla="*/ 4656463 w 4766400"/>
              <a:gd name="connsiteY3" fmla="*/ 232205 h 5143500"/>
              <a:gd name="connsiteX4" fmla="*/ 4656463 w 4766400"/>
              <a:gd name="connsiteY4" fmla="*/ 231696 h 5143500"/>
              <a:gd name="connsiteX5" fmla="*/ 4564477 w 4766400"/>
              <a:gd name="connsiteY5" fmla="*/ 418369 h 5143500"/>
              <a:gd name="connsiteX6" fmla="*/ 4656463 w 4766400"/>
              <a:gd name="connsiteY6" fmla="*/ 605168 h 5143500"/>
              <a:gd name="connsiteX7" fmla="*/ 4744377 w 4766400"/>
              <a:gd name="connsiteY7" fmla="*/ 847626 h 5143500"/>
              <a:gd name="connsiteX8" fmla="*/ 4656463 w 4766400"/>
              <a:gd name="connsiteY8" fmla="*/ 1090083 h 5143500"/>
              <a:gd name="connsiteX9" fmla="*/ 4564477 w 4766400"/>
              <a:gd name="connsiteY9" fmla="*/ 1280695 h 5143500"/>
              <a:gd name="connsiteX10" fmla="*/ 4656463 w 4766400"/>
              <a:gd name="connsiteY10" fmla="*/ 1467494 h 5143500"/>
              <a:gd name="connsiteX11" fmla="*/ 4744377 w 4766400"/>
              <a:gd name="connsiteY11" fmla="*/ 1709953 h 5143500"/>
              <a:gd name="connsiteX12" fmla="*/ 4656463 w 4766400"/>
              <a:gd name="connsiteY12" fmla="*/ 1952283 h 5143500"/>
              <a:gd name="connsiteX13" fmla="*/ 4564477 w 4766400"/>
              <a:gd name="connsiteY13" fmla="*/ 2139082 h 5143500"/>
              <a:gd name="connsiteX14" fmla="*/ 4656463 w 4766400"/>
              <a:gd name="connsiteY14" fmla="*/ 2325882 h 5143500"/>
              <a:gd name="connsiteX15" fmla="*/ 4744377 w 4766400"/>
              <a:gd name="connsiteY15" fmla="*/ 2568339 h 5143500"/>
              <a:gd name="connsiteX16" fmla="*/ 4656463 w 4766400"/>
              <a:gd name="connsiteY16" fmla="*/ 2814737 h 5143500"/>
              <a:gd name="connsiteX17" fmla="*/ 4564477 w 4766400"/>
              <a:gd name="connsiteY17" fmla="*/ 3001536 h 5143500"/>
              <a:gd name="connsiteX18" fmla="*/ 4656463 w 4766400"/>
              <a:gd name="connsiteY18" fmla="*/ 3188209 h 5143500"/>
              <a:gd name="connsiteX19" fmla="*/ 4744377 w 4766400"/>
              <a:gd name="connsiteY19" fmla="*/ 3430667 h 5143500"/>
              <a:gd name="connsiteX20" fmla="*/ 4656463 w 4766400"/>
              <a:gd name="connsiteY20" fmla="*/ 3673125 h 5143500"/>
              <a:gd name="connsiteX21" fmla="*/ 4564477 w 4766400"/>
              <a:gd name="connsiteY21" fmla="*/ 3859924 h 5143500"/>
              <a:gd name="connsiteX22" fmla="*/ 4656463 w 4766400"/>
              <a:gd name="connsiteY22" fmla="*/ 4050536 h 5143500"/>
              <a:gd name="connsiteX23" fmla="*/ 4744377 w 4766400"/>
              <a:gd name="connsiteY23" fmla="*/ 4292993 h 5143500"/>
              <a:gd name="connsiteX24" fmla="*/ 4656463 w 4766400"/>
              <a:gd name="connsiteY24" fmla="*/ 4535325 h 5143500"/>
              <a:gd name="connsiteX25" fmla="*/ 4564477 w 4766400"/>
              <a:gd name="connsiteY25" fmla="*/ 4722124 h 5143500"/>
              <a:gd name="connsiteX26" fmla="*/ 4656463 w 4766400"/>
              <a:gd name="connsiteY26" fmla="*/ 4908923 h 5143500"/>
              <a:gd name="connsiteX27" fmla="*/ 4744377 w 4766400"/>
              <a:gd name="connsiteY27" fmla="*/ 5143375 h 5143500"/>
              <a:gd name="connsiteX28" fmla="*/ 4766400 w 4766400"/>
              <a:gd name="connsiteY28" fmla="*/ 5143375 h 5143500"/>
              <a:gd name="connsiteX29" fmla="*/ 4766400 w 4766400"/>
              <a:gd name="connsiteY29" fmla="*/ 5143500 h 5143500"/>
              <a:gd name="connsiteX30" fmla="*/ 337191 w 4766400"/>
              <a:gd name="connsiteY30" fmla="*/ 5143500 h 5143500"/>
              <a:gd name="connsiteX31" fmla="*/ 334798 w 4766400"/>
              <a:gd name="connsiteY31" fmla="*/ 5143500 h 5143500"/>
              <a:gd name="connsiteX32" fmla="*/ 0 w 4766400"/>
              <a:gd name="connsiteY3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6400" h="5143500">
                <a:moveTo>
                  <a:pt x="0" y="0"/>
                </a:moveTo>
                <a:lnTo>
                  <a:pt x="4743505" y="0"/>
                </a:lnTo>
                <a:lnTo>
                  <a:pt x="4739067" y="52184"/>
                </a:lnTo>
                <a:cubicBezTo>
                  <a:pt x="4728386" y="116622"/>
                  <a:pt x="4701406" y="184457"/>
                  <a:pt x="4656463" y="232205"/>
                </a:cubicBezTo>
                <a:lnTo>
                  <a:pt x="4656463" y="231696"/>
                </a:lnTo>
                <a:cubicBezTo>
                  <a:pt x="4592849" y="303112"/>
                  <a:pt x="4564477" y="362837"/>
                  <a:pt x="4564477" y="418369"/>
                </a:cubicBezTo>
                <a:cubicBezTo>
                  <a:pt x="4564477" y="473900"/>
                  <a:pt x="4592468" y="533625"/>
                  <a:pt x="4656463" y="605168"/>
                </a:cubicBezTo>
                <a:cubicBezTo>
                  <a:pt x="4716387" y="672772"/>
                  <a:pt x="4744377" y="768204"/>
                  <a:pt x="4744377" y="847626"/>
                </a:cubicBezTo>
                <a:cubicBezTo>
                  <a:pt x="4744377" y="927047"/>
                  <a:pt x="4716387" y="1026419"/>
                  <a:pt x="4656463" y="1090083"/>
                </a:cubicBezTo>
                <a:cubicBezTo>
                  <a:pt x="4592849" y="1161626"/>
                  <a:pt x="4564477" y="1225164"/>
                  <a:pt x="4564477" y="1280695"/>
                </a:cubicBezTo>
                <a:cubicBezTo>
                  <a:pt x="4564477" y="1332287"/>
                  <a:pt x="4592468" y="1395951"/>
                  <a:pt x="4656463" y="1467494"/>
                </a:cubicBezTo>
                <a:cubicBezTo>
                  <a:pt x="4716387" y="1531032"/>
                  <a:pt x="4744377" y="1630404"/>
                  <a:pt x="4744377" y="1709953"/>
                </a:cubicBezTo>
                <a:cubicBezTo>
                  <a:pt x="4744377" y="1789501"/>
                  <a:pt x="4716387" y="1884807"/>
                  <a:pt x="4656463" y="1952283"/>
                </a:cubicBezTo>
                <a:cubicBezTo>
                  <a:pt x="4592849" y="2023826"/>
                  <a:pt x="4564477" y="2083424"/>
                  <a:pt x="4564477" y="2139082"/>
                </a:cubicBezTo>
                <a:cubicBezTo>
                  <a:pt x="4564477" y="2194741"/>
                  <a:pt x="4592468" y="2258279"/>
                  <a:pt x="4656463" y="2325882"/>
                </a:cubicBezTo>
                <a:cubicBezTo>
                  <a:pt x="4716387" y="2393486"/>
                  <a:pt x="4744377" y="2492857"/>
                  <a:pt x="4744377" y="2568339"/>
                </a:cubicBezTo>
                <a:cubicBezTo>
                  <a:pt x="4744377" y="2647761"/>
                  <a:pt x="4716387" y="2747133"/>
                  <a:pt x="4656463" y="2814737"/>
                </a:cubicBezTo>
                <a:cubicBezTo>
                  <a:pt x="4592849" y="2882214"/>
                  <a:pt x="4564477" y="2945878"/>
                  <a:pt x="4564477" y="3001536"/>
                </a:cubicBezTo>
                <a:cubicBezTo>
                  <a:pt x="4564477" y="3053129"/>
                  <a:pt x="4592468" y="3116792"/>
                  <a:pt x="4656463" y="3188209"/>
                </a:cubicBezTo>
                <a:cubicBezTo>
                  <a:pt x="4716387" y="3255812"/>
                  <a:pt x="4744377" y="3351245"/>
                  <a:pt x="4744377" y="3430667"/>
                </a:cubicBezTo>
                <a:cubicBezTo>
                  <a:pt x="4744377" y="3510088"/>
                  <a:pt x="4716387" y="3605521"/>
                  <a:pt x="4656463" y="3673125"/>
                </a:cubicBezTo>
                <a:cubicBezTo>
                  <a:pt x="4592849" y="3744668"/>
                  <a:pt x="4564477" y="3804265"/>
                  <a:pt x="4564477" y="3859924"/>
                </a:cubicBezTo>
                <a:cubicBezTo>
                  <a:pt x="4564477" y="3915582"/>
                  <a:pt x="4592468" y="3979120"/>
                  <a:pt x="4656463" y="4050536"/>
                </a:cubicBezTo>
                <a:cubicBezTo>
                  <a:pt x="4716387" y="4114072"/>
                  <a:pt x="4744377" y="4213445"/>
                  <a:pt x="4744377" y="4292993"/>
                </a:cubicBezTo>
                <a:cubicBezTo>
                  <a:pt x="4744377" y="4368475"/>
                  <a:pt x="4716387" y="4467848"/>
                  <a:pt x="4656463" y="4535325"/>
                </a:cubicBezTo>
                <a:cubicBezTo>
                  <a:pt x="4592849" y="4606867"/>
                  <a:pt x="4564477" y="4666465"/>
                  <a:pt x="4564477" y="4722124"/>
                </a:cubicBezTo>
                <a:cubicBezTo>
                  <a:pt x="4564477" y="4777782"/>
                  <a:pt x="4592468" y="4837380"/>
                  <a:pt x="4656463" y="4908923"/>
                </a:cubicBezTo>
                <a:cubicBezTo>
                  <a:pt x="4716387" y="4972461"/>
                  <a:pt x="4744377" y="5071832"/>
                  <a:pt x="4744377" y="5143375"/>
                </a:cubicBezTo>
                <a:lnTo>
                  <a:pt x="4766400" y="5143375"/>
                </a:lnTo>
                <a:lnTo>
                  <a:pt x="4766400" y="5143500"/>
                </a:lnTo>
                <a:lnTo>
                  <a:pt x="337191" y="5143500"/>
                </a:lnTo>
                <a:lnTo>
                  <a:pt x="33479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lvl="0" indent="0" algn="ctr">
              <a:buNone/>
            </a:pPr>
            <a:r>
              <a:rPr lang="sv-SE"/>
              <a:t>Klicka på ikonen för att lägga till en bild</a:t>
            </a:r>
            <a:endParaRPr lang="sv-SE" dirty="0"/>
          </a:p>
        </p:txBody>
      </p:sp>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40" name="Platshållare för innehåll 7">
            <a:extLst>
              <a:ext uri="{FF2B5EF4-FFF2-40B4-BE49-F238E27FC236}">
                <a16:creationId xmlns:a16="http://schemas.microsoft.com/office/drawing/2014/main" id="{AD0AB9DC-BCEB-4178-A8F2-1D46051BA473}"/>
              </a:ext>
            </a:extLst>
          </p:cNvPr>
          <p:cNvSpPr>
            <a:spLocks noGrp="1"/>
          </p:cNvSpPr>
          <p:nvPr>
            <p:ph sz="quarter" idx="13"/>
          </p:nvPr>
        </p:nvSpPr>
        <p:spPr>
          <a:xfrm>
            <a:off x="4960375" y="1909916"/>
            <a:ext cx="3852000" cy="2447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1" name="Rubrik 1">
            <a:extLst>
              <a:ext uri="{FF2B5EF4-FFF2-40B4-BE49-F238E27FC236}">
                <a16:creationId xmlns:a16="http://schemas.microsoft.com/office/drawing/2014/main" id="{4DDB03B2-44AB-4EEF-BE21-59BB98DE0B2C}"/>
              </a:ext>
            </a:extLst>
          </p:cNvPr>
          <p:cNvSpPr>
            <a:spLocks noGrp="1"/>
          </p:cNvSpPr>
          <p:nvPr>
            <p:ph type="title" hasCustomPrompt="1"/>
          </p:nvPr>
        </p:nvSpPr>
        <p:spPr>
          <a:xfrm>
            <a:off x="4960213" y="664353"/>
            <a:ext cx="3852000" cy="1007181"/>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937067755"/>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Grön">
    <p:bg>
      <p:bgPr>
        <a:solidFill>
          <a:srgbClr val="CDEAD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2258735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bild bred - Mönster">
    <p:bg>
      <p:bgPr>
        <a:solidFill>
          <a:srgbClr val="ECF7F0"/>
        </a:solidFill>
        <a:effectLst/>
      </p:bgPr>
    </p:bg>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99790141-EC98-4F49-9401-A310B840391C}"/>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19" name="Group 4">
            <a:extLst>
              <a:ext uri="{FF2B5EF4-FFF2-40B4-BE49-F238E27FC236}">
                <a16:creationId xmlns:a16="http://schemas.microsoft.com/office/drawing/2014/main" id="{1A4CBEB0-D157-461B-8C2F-7DE570005D74}"/>
              </a:ext>
            </a:extLst>
          </p:cNvPr>
          <p:cNvGrpSpPr>
            <a:grpSpLocks noChangeAspect="1"/>
          </p:cNvGrpSpPr>
          <p:nvPr userDrawn="1"/>
        </p:nvGrpSpPr>
        <p:grpSpPr bwMode="auto">
          <a:xfrm>
            <a:off x="8272463" y="4654550"/>
            <a:ext cx="539750" cy="303213"/>
            <a:chOff x="5211" y="2932"/>
            <a:chExt cx="340" cy="191"/>
          </a:xfrm>
        </p:grpSpPr>
        <p:sp>
          <p:nvSpPr>
            <p:cNvPr id="20" name="AutoShape 3">
              <a:extLst>
                <a:ext uri="{FF2B5EF4-FFF2-40B4-BE49-F238E27FC236}">
                  <a16:creationId xmlns:a16="http://schemas.microsoft.com/office/drawing/2014/main" id="{E48B02B0-E62C-49DC-AEAE-AD611C4C3741}"/>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1" name="Freeform 5">
              <a:extLst>
                <a:ext uri="{FF2B5EF4-FFF2-40B4-BE49-F238E27FC236}">
                  <a16:creationId xmlns:a16="http://schemas.microsoft.com/office/drawing/2014/main" id="{92EFB98F-287F-4163-BDD5-E18D4EC011C1}"/>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2" name="Freeform 6">
              <a:extLst>
                <a:ext uri="{FF2B5EF4-FFF2-40B4-BE49-F238E27FC236}">
                  <a16:creationId xmlns:a16="http://schemas.microsoft.com/office/drawing/2014/main" id="{F51BC169-4583-4E24-B57C-99847E1869D2}"/>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3" name="Freeform 7">
              <a:extLst>
                <a:ext uri="{FF2B5EF4-FFF2-40B4-BE49-F238E27FC236}">
                  <a16:creationId xmlns:a16="http://schemas.microsoft.com/office/drawing/2014/main" id="{BBDE86A6-5471-4633-8155-7895385F90BE}"/>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8">
              <a:extLst>
                <a:ext uri="{FF2B5EF4-FFF2-40B4-BE49-F238E27FC236}">
                  <a16:creationId xmlns:a16="http://schemas.microsoft.com/office/drawing/2014/main" id="{596C46E9-A269-4DA2-A041-BFEB7A393AFC}"/>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9">
              <a:extLst>
                <a:ext uri="{FF2B5EF4-FFF2-40B4-BE49-F238E27FC236}">
                  <a16:creationId xmlns:a16="http://schemas.microsoft.com/office/drawing/2014/main" id="{602AD2BA-EB61-47C0-825E-22A02A08040A}"/>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10">
              <a:extLst>
                <a:ext uri="{FF2B5EF4-FFF2-40B4-BE49-F238E27FC236}">
                  <a16:creationId xmlns:a16="http://schemas.microsoft.com/office/drawing/2014/main" id="{F48B5C25-7723-40AA-981F-06B643C1A8D6}"/>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11">
              <a:extLst>
                <a:ext uri="{FF2B5EF4-FFF2-40B4-BE49-F238E27FC236}">
                  <a16:creationId xmlns:a16="http://schemas.microsoft.com/office/drawing/2014/main" id="{0EF9896C-44C9-4489-89CF-E616674EBFC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12">
              <a:extLst>
                <a:ext uri="{FF2B5EF4-FFF2-40B4-BE49-F238E27FC236}">
                  <a16:creationId xmlns:a16="http://schemas.microsoft.com/office/drawing/2014/main" id="{FDDFF766-D770-4E4A-BDC5-D614708C45C9}"/>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3">
              <a:extLst>
                <a:ext uri="{FF2B5EF4-FFF2-40B4-BE49-F238E27FC236}">
                  <a16:creationId xmlns:a16="http://schemas.microsoft.com/office/drawing/2014/main" id="{2FD66AA4-B986-47F0-93FB-2A2188D8BFCF}"/>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4">
              <a:extLst>
                <a:ext uri="{FF2B5EF4-FFF2-40B4-BE49-F238E27FC236}">
                  <a16:creationId xmlns:a16="http://schemas.microsoft.com/office/drawing/2014/main" id="{69C7B040-5D09-47CB-AEB4-76A5EF45DC83}"/>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5">
              <a:extLst>
                <a:ext uri="{FF2B5EF4-FFF2-40B4-BE49-F238E27FC236}">
                  <a16:creationId xmlns:a16="http://schemas.microsoft.com/office/drawing/2014/main" id="{3C2C6420-5BAF-4488-B922-7AA12ADBDD3C}"/>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6">
              <a:extLst>
                <a:ext uri="{FF2B5EF4-FFF2-40B4-BE49-F238E27FC236}">
                  <a16:creationId xmlns:a16="http://schemas.microsoft.com/office/drawing/2014/main" id="{37B4DECC-90BA-4C0F-90AD-ABC545C98628}"/>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7">
              <a:extLst>
                <a:ext uri="{FF2B5EF4-FFF2-40B4-BE49-F238E27FC236}">
                  <a16:creationId xmlns:a16="http://schemas.microsoft.com/office/drawing/2014/main" id="{A0C973C2-9B04-4756-9CC9-D9DB840D545F}"/>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8">
              <a:extLst>
                <a:ext uri="{FF2B5EF4-FFF2-40B4-BE49-F238E27FC236}">
                  <a16:creationId xmlns:a16="http://schemas.microsoft.com/office/drawing/2014/main" id="{88609260-C3D3-444E-B855-D532379DADC0}"/>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9">
              <a:extLst>
                <a:ext uri="{FF2B5EF4-FFF2-40B4-BE49-F238E27FC236}">
                  <a16:creationId xmlns:a16="http://schemas.microsoft.com/office/drawing/2014/main" id="{4891B591-F421-4A56-85A7-762DD6D462A9}"/>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16" name="Platshållare för bild 15">
            <a:extLst>
              <a:ext uri="{FF2B5EF4-FFF2-40B4-BE49-F238E27FC236}">
                <a16:creationId xmlns:a16="http://schemas.microsoft.com/office/drawing/2014/main" id="{5CEDDFA9-25DE-4CF9-9635-E46777EA7F42}"/>
              </a:ext>
            </a:extLst>
          </p:cNvPr>
          <p:cNvSpPr>
            <a:spLocks noGrp="1"/>
          </p:cNvSpPr>
          <p:nvPr>
            <p:ph type="pic" sz="quarter" idx="14" hasCustomPrompt="1"/>
          </p:nvPr>
        </p:nvSpPr>
        <p:spPr>
          <a:xfrm>
            <a:off x="6896100" y="0"/>
            <a:ext cx="2247900" cy="5143500"/>
          </a:xfrm>
          <a:custGeom>
            <a:avLst/>
            <a:gdLst>
              <a:gd name="connsiteX0" fmla="*/ 1441451 w 2247900"/>
              <a:gd name="connsiteY0" fmla="*/ 4654550 h 5143500"/>
              <a:gd name="connsiteX1" fmla="*/ 1376363 w 2247900"/>
              <a:gd name="connsiteY1" fmla="*/ 4725988 h 5143500"/>
              <a:gd name="connsiteX2" fmla="*/ 1376363 w 2247900"/>
              <a:gd name="connsiteY2" fmla="*/ 4884738 h 5143500"/>
              <a:gd name="connsiteX3" fmla="*/ 1441451 w 2247900"/>
              <a:gd name="connsiteY3" fmla="*/ 4957763 h 5143500"/>
              <a:gd name="connsiteX4" fmla="*/ 1851026 w 2247900"/>
              <a:gd name="connsiteY4" fmla="*/ 4957763 h 5143500"/>
              <a:gd name="connsiteX5" fmla="*/ 1916113 w 2247900"/>
              <a:gd name="connsiteY5" fmla="*/ 4884738 h 5143500"/>
              <a:gd name="connsiteX6" fmla="*/ 1916113 w 2247900"/>
              <a:gd name="connsiteY6" fmla="*/ 4725988 h 5143500"/>
              <a:gd name="connsiteX7" fmla="*/ 1851026 w 2247900"/>
              <a:gd name="connsiteY7" fmla="*/ 4654550 h 5143500"/>
              <a:gd name="connsiteX8" fmla="*/ 0 w 2247900"/>
              <a:gd name="connsiteY8" fmla="*/ 0 h 5143500"/>
              <a:gd name="connsiteX9" fmla="*/ 2247900 w 2247900"/>
              <a:gd name="connsiteY9" fmla="*/ 0 h 5143500"/>
              <a:gd name="connsiteX10" fmla="*/ 2247900 w 2247900"/>
              <a:gd name="connsiteY10" fmla="*/ 5143500 h 5143500"/>
              <a:gd name="connsiteX11" fmla="*/ 0 w 22479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0" h="5143500">
                <a:moveTo>
                  <a:pt x="1441451" y="4654550"/>
                </a:moveTo>
                <a:lnTo>
                  <a:pt x="1376363" y="4725988"/>
                </a:lnTo>
                <a:lnTo>
                  <a:pt x="1376363" y="4884738"/>
                </a:lnTo>
                <a:lnTo>
                  <a:pt x="1441451" y="4957763"/>
                </a:lnTo>
                <a:lnTo>
                  <a:pt x="1851026" y="4957763"/>
                </a:lnTo>
                <a:lnTo>
                  <a:pt x="1916113" y="4884738"/>
                </a:lnTo>
                <a:lnTo>
                  <a:pt x="1916113" y="4725988"/>
                </a:lnTo>
                <a:lnTo>
                  <a:pt x="1851026" y="4654550"/>
                </a:lnTo>
                <a:close/>
                <a:moveTo>
                  <a:pt x="0" y="0"/>
                </a:moveTo>
                <a:lnTo>
                  <a:pt x="2247900" y="0"/>
                </a:lnTo>
                <a:lnTo>
                  <a:pt x="2247900" y="5143500"/>
                </a:lnTo>
                <a:lnTo>
                  <a:pt x="0" y="5143500"/>
                </a:lnTo>
                <a:close/>
              </a:path>
            </a:pathLst>
          </a:custGeom>
          <a:solidFill>
            <a:schemeClr val="bg1"/>
          </a:solidFill>
        </p:spPr>
        <p:txBody>
          <a:bodyPr vert="horz" wrap="square" lIns="0" tIns="0" rIns="0" bIns="648000" rtlCol="0" anchor="ctr">
            <a:noAutofit/>
          </a:bodyPr>
          <a:lstStyle>
            <a:lvl1pPr marL="0" indent="0" algn="ctr">
              <a:buNone/>
              <a:defRPr lang="en-US" dirty="0"/>
            </a:lvl1pPr>
          </a:lstStyle>
          <a:p>
            <a:pPr marL="135007" lvl="0" indent="-135007" algn="ctr"/>
            <a:r>
              <a:rPr lang="sv-SE"/>
              <a:t>Mönster</a:t>
            </a:r>
            <a:endParaRPr lang="sv-SE" dirty="0"/>
          </a:p>
        </p:txBody>
      </p:sp>
      <p:sp>
        <p:nvSpPr>
          <p:cNvPr id="2" name="Rubrik 1">
            <a:extLst>
              <a:ext uri="{FF2B5EF4-FFF2-40B4-BE49-F238E27FC236}">
                <a16:creationId xmlns:a16="http://schemas.microsoft.com/office/drawing/2014/main" id="{301418B1-2005-42D3-971D-CA10A12D1820}"/>
              </a:ext>
            </a:extLst>
          </p:cNvPr>
          <p:cNvSpPr>
            <a:spLocks noGrp="1"/>
          </p:cNvSpPr>
          <p:nvPr>
            <p:ph type="title" hasCustomPrompt="1"/>
          </p:nvPr>
        </p:nvSpPr>
        <p:spPr>
          <a:xfrm>
            <a:off x="605730" y="650132"/>
            <a:ext cx="5767910" cy="634456"/>
          </a:xfrm>
          <a:solidFill>
            <a:srgbClr val="ECF7F0"/>
          </a:solidFill>
          <a:effectLst>
            <a:outerShdw dist="12700" dir="5400000" sx="10000" sy="10000" rotWithShape="0">
              <a:schemeClr val="tx1"/>
            </a:outerShdw>
          </a:effectLst>
        </p:spPr>
        <p:txBody>
          <a:bodyPr vert="horz" wrap="square" lIns="0" tIns="0" rIns="0" bIns="201600" rtlCol="0" anchor="t" anchorCtr="0">
            <a:spAutoFit/>
          </a:bodyPr>
          <a:lstStyle>
            <a:lvl1pPr>
              <a:defRPr lang="en-US" dirty="0"/>
            </a:lvl1pPr>
          </a:lstStyle>
          <a:p>
            <a:pPr marL="0" lvl="0"/>
            <a:r>
              <a:rPr lang="sv-SE" dirty="0"/>
              <a:t>Klicka här för rubrik</a:t>
            </a:r>
          </a:p>
        </p:txBody>
      </p:sp>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5" name="Platshållare för text 14">
            <a:extLst>
              <a:ext uri="{FF2B5EF4-FFF2-40B4-BE49-F238E27FC236}">
                <a16:creationId xmlns:a16="http://schemas.microsoft.com/office/drawing/2014/main" id="{5E56EE83-05A5-4E94-B27C-DDA23C2071AF}"/>
              </a:ext>
            </a:extLst>
          </p:cNvPr>
          <p:cNvSpPr>
            <a:spLocks noGrp="1"/>
          </p:cNvSpPr>
          <p:nvPr>
            <p:ph type="body" sz="quarter" idx="13"/>
          </p:nvPr>
        </p:nvSpPr>
        <p:spPr>
          <a:xfrm>
            <a:off x="606425" y="1544004"/>
            <a:ext cx="5767388" cy="308038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588550"/>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och bild bred - Bild">
    <p:bg>
      <p:bgPr>
        <a:solidFill>
          <a:srgbClr val="ECF7F0"/>
        </a:solidFill>
        <a:effectLst/>
      </p:bgPr>
    </p:bg>
    <p:spTree>
      <p:nvGrpSpPr>
        <p:cNvPr id="1" name=""/>
        <p:cNvGrpSpPr/>
        <p:nvPr/>
      </p:nvGrpSpPr>
      <p:grpSpPr>
        <a:xfrm>
          <a:off x="0" y="0"/>
          <a:ext cx="0" cy="0"/>
          <a:chOff x="0" y="0"/>
          <a:chExt cx="0" cy="0"/>
        </a:xfrm>
      </p:grpSpPr>
      <p:sp>
        <p:nvSpPr>
          <p:cNvPr id="35" name="Rubrik 1">
            <a:extLst>
              <a:ext uri="{FF2B5EF4-FFF2-40B4-BE49-F238E27FC236}">
                <a16:creationId xmlns:a16="http://schemas.microsoft.com/office/drawing/2014/main" id="{88A2CA5A-B494-46BD-AD54-67CEE2A676AC}"/>
              </a:ext>
            </a:extLst>
          </p:cNvPr>
          <p:cNvSpPr>
            <a:spLocks noGrp="1"/>
          </p:cNvSpPr>
          <p:nvPr>
            <p:ph type="title" hasCustomPrompt="1"/>
          </p:nvPr>
        </p:nvSpPr>
        <p:spPr>
          <a:xfrm>
            <a:off x="605730" y="650132"/>
            <a:ext cx="5767910" cy="634456"/>
          </a:xfrm>
          <a:solidFill>
            <a:srgbClr val="ECF7F0"/>
          </a:solidFill>
          <a:effectLst>
            <a:outerShdw dist="12700" dir="5400000" sx="10000" sy="10000" rotWithShape="0">
              <a:schemeClr val="tx1"/>
            </a:outerShdw>
          </a:effectLst>
        </p:spPr>
        <p:txBody>
          <a:bodyPr vert="horz" wrap="square" lIns="0" tIns="0" rIns="0" bIns="201600" rtlCol="0" anchor="t" anchorCtr="0">
            <a:spAutoFit/>
          </a:bodyPr>
          <a:lstStyle>
            <a:lvl1pPr>
              <a:defRPr lang="en-US" dirty="0"/>
            </a:lvl1pPr>
          </a:lstStyle>
          <a:p>
            <a:pPr marL="0" lvl="0"/>
            <a:r>
              <a:rPr lang="sv-SE" dirty="0"/>
              <a:t>Klicka här för rubrik</a:t>
            </a:r>
          </a:p>
        </p:txBody>
      </p:sp>
      <p:sp>
        <p:nvSpPr>
          <p:cNvPr id="11" name="Freeform 5">
            <a:extLst>
              <a:ext uri="{FF2B5EF4-FFF2-40B4-BE49-F238E27FC236}">
                <a16:creationId xmlns:a16="http://schemas.microsoft.com/office/drawing/2014/main" id="{ABD8E119-CF26-4A25-BAD5-9BAC2928E6CA}"/>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12" name="Group 4">
            <a:extLst>
              <a:ext uri="{FF2B5EF4-FFF2-40B4-BE49-F238E27FC236}">
                <a16:creationId xmlns:a16="http://schemas.microsoft.com/office/drawing/2014/main" id="{DCBE9398-9B81-445D-A3DE-CA16E5B2E87E}"/>
              </a:ext>
            </a:extLst>
          </p:cNvPr>
          <p:cNvGrpSpPr>
            <a:grpSpLocks noChangeAspect="1"/>
          </p:cNvGrpSpPr>
          <p:nvPr userDrawn="1"/>
        </p:nvGrpSpPr>
        <p:grpSpPr bwMode="auto">
          <a:xfrm>
            <a:off x="8272463" y="4654550"/>
            <a:ext cx="539750" cy="303213"/>
            <a:chOff x="5211" y="2932"/>
            <a:chExt cx="340" cy="191"/>
          </a:xfrm>
        </p:grpSpPr>
        <p:sp>
          <p:nvSpPr>
            <p:cNvPr id="13" name="AutoShape 3">
              <a:extLst>
                <a:ext uri="{FF2B5EF4-FFF2-40B4-BE49-F238E27FC236}">
                  <a16:creationId xmlns:a16="http://schemas.microsoft.com/office/drawing/2014/main" id="{725A2971-2ECA-4140-9975-2294873FE78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4" name="Freeform 5">
              <a:extLst>
                <a:ext uri="{FF2B5EF4-FFF2-40B4-BE49-F238E27FC236}">
                  <a16:creationId xmlns:a16="http://schemas.microsoft.com/office/drawing/2014/main" id="{87A25435-7A87-4D9B-87F7-5B924F4F2821}"/>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Freeform 6">
              <a:extLst>
                <a:ext uri="{FF2B5EF4-FFF2-40B4-BE49-F238E27FC236}">
                  <a16:creationId xmlns:a16="http://schemas.microsoft.com/office/drawing/2014/main" id="{EA354A74-52A6-426B-BECC-EF97E1F6CA14}"/>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8" name="Freeform 7">
              <a:extLst>
                <a:ext uri="{FF2B5EF4-FFF2-40B4-BE49-F238E27FC236}">
                  <a16:creationId xmlns:a16="http://schemas.microsoft.com/office/drawing/2014/main" id="{E8D36D9E-F7C5-4747-91BA-F3117417EB04}"/>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9" name="Freeform 8">
              <a:extLst>
                <a:ext uri="{FF2B5EF4-FFF2-40B4-BE49-F238E27FC236}">
                  <a16:creationId xmlns:a16="http://schemas.microsoft.com/office/drawing/2014/main" id="{8D5AEB78-3F38-4083-BC62-774BBBF2C57F}"/>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0" name="Freeform 9">
              <a:extLst>
                <a:ext uri="{FF2B5EF4-FFF2-40B4-BE49-F238E27FC236}">
                  <a16:creationId xmlns:a16="http://schemas.microsoft.com/office/drawing/2014/main" id="{0653977C-6561-4205-B6F5-B9EE5E160930}"/>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1" name="Freeform 10">
              <a:extLst>
                <a:ext uri="{FF2B5EF4-FFF2-40B4-BE49-F238E27FC236}">
                  <a16:creationId xmlns:a16="http://schemas.microsoft.com/office/drawing/2014/main" id="{DAECF308-9CF0-4D59-9326-B7C2C6DBBAF6}"/>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2" name="Freeform 11">
              <a:extLst>
                <a:ext uri="{FF2B5EF4-FFF2-40B4-BE49-F238E27FC236}">
                  <a16:creationId xmlns:a16="http://schemas.microsoft.com/office/drawing/2014/main" id="{EFD1DC80-E858-4DA5-9A7B-237873D4EE4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3" name="Freeform 12">
              <a:extLst>
                <a:ext uri="{FF2B5EF4-FFF2-40B4-BE49-F238E27FC236}">
                  <a16:creationId xmlns:a16="http://schemas.microsoft.com/office/drawing/2014/main" id="{19D12EF0-DACE-481D-8709-0CF0B84F9EB3}"/>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13">
              <a:extLst>
                <a:ext uri="{FF2B5EF4-FFF2-40B4-BE49-F238E27FC236}">
                  <a16:creationId xmlns:a16="http://schemas.microsoft.com/office/drawing/2014/main" id="{00039758-42B5-4118-BAA2-F73F6E486329}"/>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14">
              <a:extLst>
                <a:ext uri="{FF2B5EF4-FFF2-40B4-BE49-F238E27FC236}">
                  <a16:creationId xmlns:a16="http://schemas.microsoft.com/office/drawing/2014/main" id="{ED6D99A6-169A-4898-AF43-2D5560337523}"/>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15">
              <a:extLst>
                <a:ext uri="{FF2B5EF4-FFF2-40B4-BE49-F238E27FC236}">
                  <a16:creationId xmlns:a16="http://schemas.microsoft.com/office/drawing/2014/main" id="{E127AEED-B92C-43A3-BFDA-C869624C6C0F}"/>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16">
              <a:extLst>
                <a:ext uri="{FF2B5EF4-FFF2-40B4-BE49-F238E27FC236}">
                  <a16:creationId xmlns:a16="http://schemas.microsoft.com/office/drawing/2014/main" id="{36AF77EC-59DE-4C49-AE19-4E5CAC6BE7C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17">
              <a:extLst>
                <a:ext uri="{FF2B5EF4-FFF2-40B4-BE49-F238E27FC236}">
                  <a16:creationId xmlns:a16="http://schemas.microsoft.com/office/drawing/2014/main" id="{96522F5D-2B8A-4B05-B788-FA2E1EB31AF3}"/>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8">
              <a:extLst>
                <a:ext uri="{FF2B5EF4-FFF2-40B4-BE49-F238E27FC236}">
                  <a16:creationId xmlns:a16="http://schemas.microsoft.com/office/drawing/2014/main" id="{B66B7066-C8C8-4437-B91C-35D07FD6DCB1}"/>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9">
              <a:extLst>
                <a:ext uri="{FF2B5EF4-FFF2-40B4-BE49-F238E27FC236}">
                  <a16:creationId xmlns:a16="http://schemas.microsoft.com/office/drawing/2014/main" id="{5E5E0EAE-2981-4FD1-B373-DE6B56DEF1C0}"/>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16" name="Platshållare för bild 15">
            <a:extLst>
              <a:ext uri="{FF2B5EF4-FFF2-40B4-BE49-F238E27FC236}">
                <a16:creationId xmlns:a16="http://schemas.microsoft.com/office/drawing/2014/main" id="{5CEDDFA9-25DE-4CF9-9635-E46777EA7F42}"/>
              </a:ext>
            </a:extLst>
          </p:cNvPr>
          <p:cNvSpPr>
            <a:spLocks noGrp="1"/>
          </p:cNvSpPr>
          <p:nvPr>
            <p:ph type="pic" sz="quarter" idx="14" hasCustomPrompt="1"/>
          </p:nvPr>
        </p:nvSpPr>
        <p:spPr>
          <a:xfrm>
            <a:off x="6896100" y="0"/>
            <a:ext cx="2247900" cy="5143500"/>
          </a:xfrm>
          <a:custGeom>
            <a:avLst/>
            <a:gdLst>
              <a:gd name="connsiteX0" fmla="*/ 1441451 w 2247900"/>
              <a:gd name="connsiteY0" fmla="*/ 4654550 h 5143500"/>
              <a:gd name="connsiteX1" fmla="*/ 1376363 w 2247900"/>
              <a:gd name="connsiteY1" fmla="*/ 4725988 h 5143500"/>
              <a:gd name="connsiteX2" fmla="*/ 1376363 w 2247900"/>
              <a:gd name="connsiteY2" fmla="*/ 4884738 h 5143500"/>
              <a:gd name="connsiteX3" fmla="*/ 1441451 w 2247900"/>
              <a:gd name="connsiteY3" fmla="*/ 4957763 h 5143500"/>
              <a:gd name="connsiteX4" fmla="*/ 1851026 w 2247900"/>
              <a:gd name="connsiteY4" fmla="*/ 4957763 h 5143500"/>
              <a:gd name="connsiteX5" fmla="*/ 1916113 w 2247900"/>
              <a:gd name="connsiteY5" fmla="*/ 4884738 h 5143500"/>
              <a:gd name="connsiteX6" fmla="*/ 1916113 w 2247900"/>
              <a:gd name="connsiteY6" fmla="*/ 4725988 h 5143500"/>
              <a:gd name="connsiteX7" fmla="*/ 1851026 w 2247900"/>
              <a:gd name="connsiteY7" fmla="*/ 4654550 h 5143500"/>
              <a:gd name="connsiteX8" fmla="*/ 0 w 2247900"/>
              <a:gd name="connsiteY8" fmla="*/ 0 h 5143500"/>
              <a:gd name="connsiteX9" fmla="*/ 2247900 w 2247900"/>
              <a:gd name="connsiteY9" fmla="*/ 0 h 5143500"/>
              <a:gd name="connsiteX10" fmla="*/ 2247900 w 2247900"/>
              <a:gd name="connsiteY10" fmla="*/ 5143500 h 5143500"/>
              <a:gd name="connsiteX11" fmla="*/ 0 w 22479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0" h="5143500">
                <a:moveTo>
                  <a:pt x="1441451" y="4654550"/>
                </a:moveTo>
                <a:lnTo>
                  <a:pt x="1376363" y="4725988"/>
                </a:lnTo>
                <a:lnTo>
                  <a:pt x="1376363" y="4884738"/>
                </a:lnTo>
                <a:lnTo>
                  <a:pt x="1441451" y="4957763"/>
                </a:lnTo>
                <a:lnTo>
                  <a:pt x="1851026" y="4957763"/>
                </a:lnTo>
                <a:lnTo>
                  <a:pt x="1916113" y="4884738"/>
                </a:lnTo>
                <a:lnTo>
                  <a:pt x="1916113" y="4725988"/>
                </a:lnTo>
                <a:lnTo>
                  <a:pt x="1851026" y="4654550"/>
                </a:lnTo>
                <a:close/>
                <a:moveTo>
                  <a:pt x="0" y="0"/>
                </a:moveTo>
                <a:lnTo>
                  <a:pt x="2247900" y="0"/>
                </a:lnTo>
                <a:lnTo>
                  <a:pt x="2247900" y="5143500"/>
                </a:lnTo>
                <a:lnTo>
                  <a:pt x="0" y="5143500"/>
                </a:lnTo>
                <a:close/>
              </a:path>
            </a:pathLst>
          </a:custGeom>
          <a:solidFill>
            <a:schemeClr val="bg1"/>
          </a:solidFill>
        </p:spPr>
        <p:txBody>
          <a:bodyPr vert="horz" wrap="square" lIns="0" tIns="0" rIns="0" bIns="648000" rtlCol="0" anchor="ctr">
            <a:noAutofit/>
          </a:bodyPr>
          <a:lstStyle>
            <a:lvl1pPr>
              <a:defRPr lang="en-US" dirty="0"/>
            </a:lvl1pPr>
          </a:lstStyle>
          <a:p>
            <a:pPr marL="0" lvl="0" indent="0" algn="ctr">
              <a:buNone/>
            </a:pPr>
            <a:r>
              <a:rPr lang="sv-SE"/>
              <a:t>Bild</a:t>
            </a:r>
            <a:endParaRPr lang="sv-SE" dirty="0"/>
          </a:p>
        </p:txBody>
      </p:sp>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36" name="Platshållare för text 14">
            <a:extLst>
              <a:ext uri="{FF2B5EF4-FFF2-40B4-BE49-F238E27FC236}">
                <a16:creationId xmlns:a16="http://schemas.microsoft.com/office/drawing/2014/main" id="{16350F93-BEFF-47ED-834C-7610457C6AC6}"/>
              </a:ext>
            </a:extLst>
          </p:cNvPr>
          <p:cNvSpPr>
            <a:spLocks noGrp="1"/>
          </p:cNvSpPr>
          <p:nvPr>
            <p:ph type="body" sz="quarter" idx="13"/>
          </p:nvPr>
        </p:nvSpPr>
        <p:spPr>
          <a:xfrm>
            <a:off x="606425" y="1544004"/>
            <a:ext cx="5767388" cy="308038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13749474"/>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sida Pictogram">
    <p:bg>
      <p:bgPr>
        <a:solidFill>
          <a:srgbClr val="ECF7F0"/>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53" name="AutoShape 3">
            <a:extLst>
              <a:ext uri="{FF2B5EF4-FFF2-40B4-BE49-F238E27FC236}">
                <a16:creationId xmlns:a16="http://schemas.microsoft.com/office/drawing/2014/main" id="{4C756AB5-59FC-4C80-A77E-209BDA87357F}"/>
              </a:ext>
            </a:extLst>
          </p:cNvPr>
          <p:cNvSpPr>
            <a:spLocks noChangeAspect="1" noChangeArrowheads="1" noTextEdit="1"/>
          </p:cNvSpPr>
          <p:nvPr userDrawn="1"/>
        </p:nvSpPr>
        <p:spPr bwMode="auto">
          <a:xfrm>
            <a:off x="8272463" y="4654550"/>
            <a:ext cx="5397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74" name="Platshållare för bild 73">
            <a:extLst>
              <a:ext uri="{FF2B5EF4-FFF2-40B4-BE49-F238E27FC236}">
                <a16:creationId xmlns:a16="http://schemas.microsoft.com/office/drawing/2014/main" id="{A0D18210-05FB-439E-A868-4EDA4347D5D2}"/>
              </a:ext>
            </a:extLst>
          </p:cNvPr>
          <p:cNvSpPr>
            <a:spLocks noGrp="1"/>
          </p:cNvSpPr>
          <p:nvPr>
            <p:ph type="pic" sz="quarter" idx="14" hasCustomPrompt="1"/>
          </p:nvPr>
        </p:nvSpPr>
        <p:spPr>
          <a:xfrm>
            <a:off x="2011363" y="1125537"/>
            <a:ext cx="720725" cy="720725"/>
          </a:xfrm>
        </p:spPr>
        <p:txBody>
          <a:bodyPr/>
          <a:lstStyle>
            <a:lvl1pPr marL="0" indent="0" algn="ctr">
              <a:buNone/>
              <a:defRPr/>
            </a:lvl1pPr>
          </a:lstStyle>
          <a:p>
            <a:r>
              <a:rPr lang="sv-SE"/>
              <a:t>Ikon</a:t>
            </a:r>
            <a:endParaRPr lang="sv-SE" dirty="0"/>
          </a:p>
        </p:txBody>
      </p:sp>
      <p:sp>
        <p:nvSpPr>
          <p:cNvPr id="75" name="Rubrik 1">
            <a:extLst>
              <a:ext uri="{FF2B5EF4-FFF2-40B4-BE49-F238E27FC236}">
                <a16:creationId xmlns:a16="http://schemas.microsoft.com/office/drawing/2014/main" id="{01EBC718-B042-41C0-999A-272BE756116E}"/>
              </a:ext>
            </a:extLst>
          </p:cNvPr>
          <p:cNvSpPr>
            <a:spLocks noGrp="1"/>
          </p:cNvSpPr>
          <p:nvPr>
            <p:ph type="title" hasCustomPrompt="1"/>
          </p:nvPr>
        </p:nvSpPr>
        <p:spPr>
          <a:xfrm>
            <a:off x="334801" y="1922753"/>
            <a:ext cx="4034500" cy="634456"/>
          </a:xfrm>
          <a:solidFill>
            <a:srgbClr val="ECF7F0"/>
          </a:solidFill>
          <a:effectLst>
            <a:outerShdw dist="12700" dir="5400000" sx="14000" sy="14000" rotWithShape="0">
              <a:schemeClr val="tx1"/>
            </a:outerShdw>
          </a:effectLst>
        </p:spPr>
        <p:txBody>
          <a:bodyPr vert="horz" wrap="square" lIns="0" tIns="0" rIns="0" bIns="201600" rtlCol="0" anchor="t" anchorCtr="0">
            <a:spAutoFit/>
          </a:bodyPr>
          <a:lstStyle>
            <a:lvl1pPr>
              <a:defRPr lang="en-US"/>
            </a:lvl1pPr>
          </a:lstStyle>
          <a:p>
            <a:pPr marL="0" lvl="0"/>
            <a:r>
              <a:rPr lang="sv-SE" dirty="0"/>
              <a:t>Klicka här för rubrik</a:t>
            </a:r>
          </a:p>
        </p:txBody>
      </p:sp>
      <p:sp>
        <p:nvSpPr>
          <p:cNvPr id="79" name="Platshållare för innehåll 78">
            <a:extLst>
              <a:ext uri="{FF2B5EF4-FFF2-40B4-BE49-F238E27FC236}">
                <a16:creationId xmlns:a16="http://schemas.microsoft.com/office/drawing/2014/main" id="{E5953BEB-7701-43BB-AB1D-6B0731B57E51}"/>
              </a:ext>
            </a:extLst>
          </p:cNvPr>
          <p:cNvSpPr>
            <a:spLocks noGrp="1"/>
          </p:cNvSpPr>
          <p:nvPr>
            <p:ph sz="quarter" idx="16"/>
          </p:nvPr>
        </p:nvSpPr>
        <p:spPr>
          <a:xfrm>
            <a:off x="4733925" y="914400"/>
            <a:ext cx="4076700" cy="3475882"/>
          </a:xfrm>
        </p:spPr>
        <p:txBody>
          <a:bodyPr vert="horz" lIns="0" tIns="0" rIns="0" bIns="0" rtlCol="0" anchor="ctr">
            <a:normAutofit/>
          </a:bodyPr>
          <a:lstStyle>
            <a:lvl1pPr>
              <a:defRPr lang="sv-SE" smtClean="0"/>
            </a:lvl1pPr>
            <a:lvl2pPr>
              <a:defRPr lang="sv-SE" smtClean="0"/>
            </a:lvl2pPr>
            <a:lvl3pPr>
              <a:defRPr lang="sv-SE" smtClean="0"/>
            </a:lvl3pPr>
            <a:lvl4pPr>
              <a:defRPr lang="sv-SE" smtClean="0"/>
            </a:lvl4pPr>
            <a:lvl5pPr>
              <a:defRPr lang="en-US"/>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0325869"/>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tiket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5175D8-BDFC-4517-9AF1-5643E90156F6}"/>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4B33D7C0-8FD7-4D13-9A96-D60F8D3623F4}"/>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E7056FD2-D84F-42A4-8672-C80730644AA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14E17AD-D719-4766-8608-B0437DFCD39A}"/>
              </a:ext>
            </a:extLst>
          </p:cNvPr>
          <p:cNvSpPr>
            <a:spLocks noGrp="1"/>
          </p:cNvSpPr>
          <p:nvPr>
            <p:ph type="sldNum" sz="quarter" idx="12"/>
          </p:nvPr>
        </p:nvSpPr>
        <p:spPr/>
        <p:txBody>
          <a:bodyPr/>
          <a:lstStyle/>
          <a:p>
            <a:fld id="{328EC690-4205-452D-8738-44AC2C0A25D9}" type="slidenum">
              <a:rPr lang="sv-SE" smtClean="0"/>
              <a:pPr/>
              <a:t>‹#›</a:t>
            </a:fld>
            <a:endParaRPr lang="sv-SE" dirty="0"/>
          </a:p>
        </p:txBody>
      </p:sp>
      <p:pic>
        <p:nvPicPr>
          <p:cNvPr id="6" name="Bildobjekt 5">
            <a:extLst>
              <a:ext uri="{FF2B5EF4-FFF2-40B4-BE49-F238E27FC236}">
                <a16:creationId xmlns:a16="http://schemas.microsoft.com/office/drawing/2014/main" id="{30E57C84-9FC3-429D-BBFB-0DFBF6476104}"/>
              </a:ext>
            </a:extLst>
          </p:cNvPr>
          <p:cNvPicPr>
            <a:picLocks noChangeAspect="1"/>
          </p:cNvPicPr>
          <p:nvPr userDrawn="1"/>
        </p:nvPicPr>
        <p:blipFill>
          <a:blip r:embed="rId2"/>
          <a:stretch>
            <a:fillRect/>
          </a:stretch>
        </p:blipFill>
        <p:spPr>
          <a:xfrm>
            <a:off x="333375" y="1385680"/>
            <a:ext cx="2624138" cy="2952717"/>
          </a:xfrm>
          <a:prstGeom prst="rect">
            <a:avLst/>
          </a:prstGeom>
        </p:spPr>
      </p:pic>
      <p:pic>
        <p:nvPicPr>
          <p:cNvPr id="7" name="Bildobjekt 6">
            <a:extLst>
              <a:ext uri="{FF2B5EF4-FFF2-40B4-BE49-F238E27FC236}">
                <a16:creationId xmlns:a16="http://schemas.microsoft.com/office/drawing/2014/main" id="{9C5ACEBA-F8A7-4219-80CD-5B4C13B024E9}"/>
              </a:ext>
            </a:extLst>
          </p:cNvPr>
          <p:cNvPicPr>
            <a:picLocks noChangeAspect="1"/>
          </p:cNvPicPr>
          <p:nvPr userDrawn="1"/>
        </p:nvPicPr>
        <p:blipFill>
          <a:blip r:embed="rId2"/>
          <a:stretch>
            <a:fillRect/>
          </a:stretch>
        </p:blipFill>
        <p:spPr>
          <a:xfrm>
            <a:off x="3259732" y="1385680"/>
            <a:ext cx="2624138" cy="2952717"/>
          </a:xfrm>
          <a:prstGeom prst="rect">
            <a:avLst/>
          </a:prstGeom>
        </p:spPr>
      </p:pic>
      <p:pic>
        <p:nvPicPr>
          <p:cNvPr id="8" name="Bildobjekt 7">
            <a:extLst>
              <a:ext uri="{FF2B5EF4-FFF2-40B4-BE49-F238E27FC236}">
                <a16:creationId xmlns:a16="http://schemas.microsoft.com/office/drawing/2014/main" id="{E7B9FEBC-560B-46BD-AC2C-9AEDABA08F91}"/>
              </a:ext>
            </a:extLst>
          </p:cNvPr>
          <p:cNvPicPr>
            <a:picLocks noChangeAspect="1"/>
          </p:cNvPicPr>
          <p:nvPr userDrawn="1"/>
        </p:nvPicPr>
        <p:blipFill>
          <a:blip r:embed="rId2"/>
          <a:stretch>
            <a:fillRect/>
          </a:stretch>
        </p:blipFill>
        <p:spPr>
          <a:xfrm>
            <a:off x="6186089" y="1385680"/>
            <a:ext cx="2624138" cy="2952717"/>
          </a:xfrm>
          <a:prstGeom prst="rect">
            <a:avLst/>
          </a:prstGeom>
        </p:spPr>
      </p:pic>
      <p:sp>
        <p:nvSpPr>
          <p:cNvPr id="10" name="Platshållare för text 9">
            <a:extLst>
              <a:ext uri="{FF2B5EF4-FFF2-40B4-BE49-F238E27FC236}">
                <a16:creationId xmlns:a16="http://schemas.microsoft.com/office/drawing/2014/main" id="{BAA84600-8458-478C-B960-C63492ED1902}"/>
              </a:ext>
            </a:extLst>
          </p:cNvPr>
          <p:cNvSpPr>
            <a:spLocks noGrp="1"/>
          </p:cNvSpPr>
          <p:nvPr>
            <p:ph type="body" sz="quarter" idx="13"/>
          </p:nvPr>
        </p:nvSpPr>
        <p:spPr>
          <a:xfrm>
            <a:off x="510817" y="2390636"/>
            <a:ext cx="2269254" cy="1480923"/>
          </a:xfrm>
        </p:spPr>
        <p:txBody>
          <a:bodyPr anchor="t" anchorCtr="0"/>
          <a:lstStyle>
            <a:lvl1pPr marL="0" indent="0" algn="ctr">
              <a:buNone/>
              <a:defRPr/>
            </a:lvl1pPr>
          </a:lstStyle>
          <a:p>
            <a:pPr lvl="0"/>
            <a:r>
              <a:rPr lang="sv-SE"/>
              <a:t>Klicka här för att ändra format på bakgrundstexten</a:t>
            </a:r>
          </a:p>
        </p:txBody>
      </p:sp>
      <p:sp>
        <p:nvSpPr>
          <p:cNvPr id="11" name="Platshållare för text 9">
            <a:extLst>
              <a:ext uri="{FF2B5EF4-FFF2-40B4-BE49-F238E27FC236}">
                <a16:creationId xmlns:a16="http://schemas.microsoft.com/office/drawing/2014/main" id="{2BF752D0-6502-4A44-9134-B1E62CBAB4E9}"/>
              </a:ext>
            </a:extLst>
          </p:cNvPr>
          <p:cNvSpPr>
            <a:spLocks noGrp="1"/>
          </p:cNvSpPr>
          <p:nvPr>
            <p:ph type="body" sz="quarter" idx="14"/>
          </p:nvPr>
        </p:nvSpPr>
        <p:spPr>
          <a:xfrm>
            <a:off x="3437174" y="2390636"/>
            <a:ext cx="2269254" cy="1480923"/>
          </a:xfrm>
        </p:spPr>
        <p:txBody>
          <a:bodyPr anchor="t" anchorCtr="0"/>
          <a:lstStyle>
            <a:lvl1pPr marL="0" indent="0" algn="ctr">
              <a:buFont typeface="Arial" panose="020B0604020202020204" pitchFamily="34" charset="0"/>
              <a:buNone/>
              <a:defRPr/>
            </a:lvl1pPr>
          </a:lstStyle>
          <a:p>
            <a:pPr lvl="0"/>
            <a:r>
              <a:rPr lang="sv-SE"/>
              <a:t>Klicka här för att ändra format på bakgrundstexten</a:t>
            </a:r>
          </a:p>
        </p:txBody>
      </p:sp>
      <p:sp>
        <p:nvSpPr>
          <p:cNvPr id="12" name="Platshållare för text 9">
            <a:extLst>
              <a:ext uri="{FF2B5EF4-FFF2-40B4-BE49-F238E27FC236}">
                <a16:creationId xmlns:a16="http://schemas.microsoft.com/office/drawing/2014/main" id="{ADB9B21A-5ACD-4BA4-9328-CCFA8B5960CF}"/>
              </a:ext>
            </a:extLst>
          </p:cNvPr>
          <p:cNvSpPr>
            <a:spLocks noGrp="1"/>
          </p:cNvSpPr>
          <p:nvPr>
            <p:ph type="body" sz="quarter" idx="15"/>
          </p:nvPr>
        </p:nvSpPr>
        <p:spPr>
          <a:xfrm>
            <a:off x="6363929" y="2390636"/>
            <a:ext cx="2269254" cy="1480923"/>
          </a:xfrm>
        </p:spPr>
        <p:txBody>
          <a:bodyPr anchor="t" anchorCtr="0"/>
          <a:lstStyle>
            <a:lvl1pPr marL="0" indent="0" algn="ctr">
              <a:buFont typeface="Arial" panose="020B0604020202020204" pitchFamily="34" charset="0"/>
              <a:buNone/>
              <a:defRPr/>
            </a:lvl1pPr>
          </a:lstStyle>
          <a:p>
            <a:pPr lvl="0"/>
            <a:r>
              <a:rPr lang="sv-SE"/>
              <a:t>Klicka här för att ändra format på bakgrundstexten</a:t>
            </a:r>
          </a:p>
        </p:txBody>
      </p:sp>
      <p:sp>
        <p:nvSpPr>
          <p:cNvPr id="13" name="Platshållare för text 9">
            <a:extLst>
              <a:ext uri="{FF2B5EF4-FFF2-40B4-BE49-F238E27FC236}">
                <a16:creationId xmlns:a16="http://schemas.microsoft.com/office/drawing/2014/main" id="{7F80B71D-CDA2-41AE-A406-315C56FACAE1}"/>
              </a:ext>
            </a:extLst>
          </p:cNvPr>
          <p:cNvSpPr>
            <a:spLocks noGrp="1"/>
          </p:cNvSpPr>
          <p:nvPr>
            <p:ph type="body" sz="quarter" idx="16" hasCustomPrompt="1"/>
          </p:nvPr>
        </p:nvSpPr>
        <p:spPr>
          <a:xfrm>
            <a:off x="510817" y="1734129"/>
            <a:ext cx="2269254" cy="523220"/>
          </a:xfrm>
        </p:spPr>
        <p:txBody>
          <a:bodyPr anchor="b">
            <a:spAutoFit/>
          </a:bodyPr>
          <a:lstStyle>
            <a:lvl1pPr marL="0" indent="0" algn="ctr">
              <a:buNone/>
              <a:defRPr sz="1700">
                <a:latin typeface="+mj-lt"/>
              </a:defRPr>
            </a:lvl1pPr>
          </a:lstStyle>
          <a:p>
            <a:pPr lvl="0"/>
            <a:r>
              <a:rPr lang="sv-SE" dirty="0"/>
              <a:t>Klicka här för underrubrik</a:t>
            </a:r>
          </a:p>
        </p:txBody>
      </p:sp>
      <p:sp>
        <p:nvSpPr>
          <p:cNvPr id="14" name="Platshållare för text 9">
            <a:extLst>
              <a:ext uri="{FF2B5EF4-FFF2-40B4-BE49-F238E27FC236}">
                <a16:creationId xmlns:a16="http://schemas.microsoft.com/office/drawing/2014/main" id="{A47194D1-CA86-4083-B9CB-0D1409DC1D2C}"/>
              </a:ext>
            </a:extLst>
          </p:cNvPr>
          <p:cNvSpPr>
            <a:spLocks noGrp="1"/>
          </p:cNvSpPr>
          <p:nvPr>
            <p:ph type="body" sz="quarter" idx="17" hasCustomPrompt="1"/>
          </p:nvPr>
        </p:nvSpPr>
        <p:spPr>
          <a:xfrm>
            <a:off x="3437174" y="1734129"/>
            <a:ext cx="2269254" cy="523220"/>
          </a:xfrm>
        </p:spPr>
        <p:txBody>
          <a:bodyPr anchor="b">
            <a:spAutoFit/>
          </a:bodyPr>
          <a:lstStyle>
            <a:lvl1pPr marL="0" indent="0" algn="ctr">
              <a:buFont typeface="Arial" panose="020B0604020202020204" pitchFamily="34" charset="0"/>
              <a:buNone/>
              <a:defRPr sz="1700">
                <a:latin typeface="+mj-lt"/>
              </a:defRPr>
            </a:lvl1pPr>
          </a:lstStyle>
          <a:p>
            <a:pPr lvl="0"/>
            <a:r>
              <a:rPr lang="sv-SE" dirty="0"/>
              <a:t>Klicka här för underrubrik</a:t>
            </a:r>
          </a:p>
        </p:txBody>
      </p:sp>
      <p:sp>
        <p:nvSpPr>
          <p:cNvPr id="15" name="Platshållare för text 9">
            <a:extLst>
              <a:ext uri="{FF2B5EF4-FFF2-40B4-BE49-F238E27FC236}">
                <a16:creationId xmlns:a16="http://schemas.microsoft.com/office/drawing/2014/main" id="{A0695D1F-F898-43D4-B8BB-92979FD045C7}"/>
              </a:ext>
            </a:extLst>
          </p:cNvPr>
          <p:cNvSpPr>
            <a:spLocks noGrp="1"/>
          </p:cNvSpPr>
          <p:nvPr>
            <p:ph type="body" sz="quarter" idx="18" hasCustomPrompt="1"/>
          </p:nvPr>
        </p:nvSpPr>
        <p:spPr>
          <a:xfrm>
            <a:off x="6363929" y="1734129"/>
            <a:ext cx="2269254" cy="523220"/>
          </a:xfrm>
        </p:spPr>
        <p:txBody>
          <a:bodyPr anchor="b">
            <a:spAutoFit/>
          </a:bodyPr>
          <a:lstStyle>
            <a:lvl1pPr marL="0" indent="0" algn="ctr">
              <a:buFont typeface="Arial" panose="020B0604020202020204" pitchFamily="34" charset="0"/>
              <a:buNone/>
              <a:defRPr sz="1700">
                <a:latin typeface="+mj-lt"/>
              </a:defRPr>
            </a:lvl1pPr>
          </a:lstStyle>
          <a:p>
            <a:pPr lvl="0"/>
            <a:r>
              <a:rPr lang="sv-SE" dirty="0"/>
              <a:t>Klicka här för underrubrik</a:t>
            </a:r>
          </a:p>
        </p:txBody>
      </p:sp>
    </p:spTree>
    <p:extLst>
      <p:ext uri="{BB962C8B-B14F-4D97-AF65-F5344CB8AC3E}">
        <p14:creationId xmlns:p14="http://schemas.microsoft.com/office/powerpoint/2010/main" val="1831782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med bild">
    <p:bg>
      <p:bgPr>
        <a:solidFill>
          <a:srgbClr val="ECF7F0"/>
        </a:solidFill>
        <a:effectLst/>
      </p:bgPr>
    </p:bg>
    <p:spTree>
      <p:nvGrpSpPr>
        <p:cNvPr id="1" name=""/>
        <p:cNvGrpSpPr/>
        <p:nvPr/>
      </p:nvGrpSpPr>
      <p:grpSpPr>
        <a:xfrm>
          <a:off x="0" y="0"/>
          <a:ext cx="0" cy="0"/>
          <a:chOff x="0" y="0"/>
          <a:chExt cx="0" cy="0"/>
        </a:xfrm>
      </p:grpSpPr>
      <p:sp>
        <p:nvSpPr>
          <p:cNvPr id="29" name="Freeform 5">
            <a:extLst>
              <a:ext uri="{FF2B5EF4-FFF2-40B4-BE49-F238E27FC236}">
                <a16:creationId xmlns:a16="http://schemas.microsoft.com/office/drawing/2014/main" id="{27324B90-3EFF-4672-9109-C839A2BB9A4C}"/>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0" name="Group 4">
            <a:extLst>
              <a:ext uri="{FF2B5EF4-FFF2-40B4-BE49-F238E27FC236}">
                <a16:creationId xmlns:a16="http://schemas.microsoft.com/office/drawing/2014/main" id="{C2FF31F5-12BD-46AC-B7B2-0A6D98FD762E}"/>
              </a:ext>
            </a:extLst>
          </p:cNvPr>
          <p:cNvGrpSpPr>
            <a:grpSpLocks noChangeAspect="1"/>
          </p:cNvGrpSpPr>
          <p:nvPr userDrawn="1"/>
        </p:nvGrpSpPr>
        <p:grpSpPr bwMode="auto">
          <a:xfrm>
            <a:off x="8272463" y="4654550"/>
            <a:ext cx="539750" cy="303213"/>
            <a:chOff x="5211" y="2932"/>
            <a:chExt cx="340" cy="191"/>
          </a:xfrm>
        </p:grpSpPr>
        <p:sp>
          <p:nvSpPr>
            <p:cNvPr id="31" name="AutoShape 3">
              <a:extLst>
                <a:ext uri="{FF2B5EF4-FFF2-40B4-BE49-F238E27FC236}">
                  <a16:creationId xmlns:a16="http://schemas.microsoft.com/office/drawing/2014/main" id="{4330BDB9-9B6C-4A60-B035-2336046E37C3}"/>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5">
              <a:extLst>
                <a:ext uri="{FF2B5EF4-FFF2-40B4-BE49-F238E27FC236}">
                  <a16:creationId xmlns:a16="http://schemas.microsoft.com/office/drawing/2014/main" id="{12F1BF3A-5ADC-415A-AA2E-1ADA9D8180B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6">
              <a:extLst>
                <a:ext uri="{FF2B5EF4-FFF2-40B4-BE49-F238E27FC236}">
                  <a16:creationId xmlns:a16="http://schemas.microsoft.com/office/drawing/2014/main" id="{25C60DDC-2ACF-4ABC-8C38-97C807488C28}"/>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7">
              <a:extLst>
                <a:ext uri="{FF2B5EF4-FFF2-40B4-BE49-F238E27FC236}">
                  <a16:creationId xmlns:a16="http://schemas.microsoft.com/office/drawing/2014/main" id="{384F36B8-2BC7-42F1-B657-A10780CAD8A6}"/>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8">
              <a:extLst>
                <a:ext uri="{FF2B5EF4-FFF2-40B4-BE49-F238E27FC236}">
                  <a16:creationId xmlns:a16="http://schemas.microsoft.com/office/drawing/2014/main" id="{74EE3549-A609-47BA-B0D1-6B6148CAE87C}"/>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9">
              <a:extLst>
                <a:ext uri="{FF2B5EF4-FFF2-40B4-BE49-F238E27FC236}">
                  <a16:creationId xmlns:a16="http://schemas.microsoft.com/office/drawing/2014/main" id="{06F3EDA1-97EC-4BD1-A6C5-8E79481F7051}"/>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0">
              <a:extLst>
                <a:ext uri="{FF2B5EF4-FFF2-40B4-BE49-F238E27FC236}">
                  <a16:creationId xmlns:a16="http://schemas.microsoft.com/office/drawing/2014/main" id="{79F555FF-A389-4FDA-8ED4-FEE60D25019A}"/>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1">
              <a:extLst>
                <a:ext uri="{FF2B5EF4-FFF2-40B4-BE49-F238E27FC236}">
                  <a16:creationId xmlns:a16="http://schemas.microsoft.com/office/drawing/2014/main" id="{C28FB187-B9F8-4756-BC02-8CFDC5E722D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2">
              <a:extLst>
                <a:ext uri="{FF2B5EF4-FFF2-40B4-BE49-F238E27FC236}">
                  <a16:creationId xmlns:a16="http://schemas.microsoft.com/office/drawing/2014/main" id="{01FFF0AC-C6D0-4D49-92A8-4AAE8D374023}"/>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3">
              <a:extLst>
                <a:ext uri="{FF2B5EF4-FFF2-40B4-BE49-F238E27FC236}">
                  <a16:creationId xmlns:a16="http://schemas.microsoft.com/office/drawing/2014/main" id="{77AB6B6F-5095-4F01-9021-8057B6FBF94A}"/>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4">
              <a:extLst>
                <a:ext uri="{FF2B5EF4-FFF2-40B4-BE49-F238E27FC236}">
                  <a16:creationId xmlns:a16="http://schemas.microsoft.com/office/drawing/2014/main" id="{7ACC953B-1A97-474A-BDA3-67766811042F}"/>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5">
              <a:extLst>
                <a:ext uri="{FF2B5EF4-FFF2-40B4-BE49-F238E27FC236}">
                  <a16:creationId xmlns:a16="http://schemas.microsoft.com/office/drawing/2014/main" id="{567FFCDF-B273-4464-89FD-FA33C4EA959A}"/>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6">
              <a:extLst>
                <a:ext uri="{FF2B5EF4-FFF2-40B4-BE49-F238E27FC236}">
                  <a16:creationId xmlns:a16="http://schemas.microsoft.com/office/drawing/2014/main" id="{73F926A5-AAD8-4CA5-A95D-2C5CC40F6F6F}"/>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7">
              <a:extLst>
                <a:ext uri="{FF2B5EF4-FFF2-40B4-BE49-F238E27FC236}">
                  <a16:creationId xmlns:a16="http://schemas.microsoft.com/office/drawing/2014/main" id="{E5D06CF5-AF47-49D8-9D9B-35D36DAF49DC}"/>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8">
              <a:extLst>
                <a:ext uri="{FF2B5EF4-FFF2-40B4-BE49-F238E27FC236}">
                  <a16:creationId xmlns:a16="http://schemas.microsoft.com/office/drawing/2014/main" id="{0DB2993C-3D5B-4B1C-A0F2-557AB52E0CED}"/>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9">
              <a:extLst>
                <a:ext uri="{FF2B5EF4-FFF2-40B4-BE49-F238E27FC236}">
                  <a16:creationId xmlns:a16="http://schemas.microsoft.com/office/drawing/2014/main" id="{FBD5ADFA-CF00-480B-BAB8-205E0AD685CA}"/>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8" name="Platshållare för bild 27">
            <a:extLst>
              <a:ext uri="{FF2B5EF4-FFF2-40B4-BE49-F238E27FC236}">
                <a16:creationId xmlns:a16="http://schemas.microsoft.com/office/drawing/2014/main" id="{C1E980F8-8A9A-427F-A10D-E8F47D572D37}"/>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6E7E452D-878D-43C3-B9D2-89B6967DCC3A}"/>
              </a:ext>
            </a:extLst>
          </p:cNvPr>
          <p:cNvSpPr>
            <a:spLocks noGrp="1"/>
          </p:cNvSpPr>
          <p:nvPr>
            <p:ph type="title" hasCustomPrompt="1"/>
          </p:nvPr>
        </p:nvSpPr>
        <p:spPr>
          <a:xfrm>
            <a:off x="334801" y="2254520"/>
            <a:ext cx="3975262" cy="634456"/>
          </a:xfrm>
          <a:solidFill>
            <a:srgbClr val="ECF7F0"/>
          </a:solidFill>
          <a:effectLst>
            <a:outerShdw dist="12700" dir="5400000" sx="14000" sy="14000" rotWithShape="0">
              <a:schemeClr val="tx1"/>
            </a:outerShdw>
          </a:effectLst>
        </p:spPr>
        <p:txBody>
          <a:bodyPr vert="horz" wrap="square" lIns="0" tIns="0" rIns="0" bIns="201600" rtlCol="0" anchor="ctr" anchorCtr="0">
            <a:spAutoFit/>
          </a:bodyPr>
          <a:lstStyle>
            <a:lvl1pPr>
              <a:defRPr lang="en-US"/>
            </a:lvl1pPr>
          </a:lstStyle>
          <a:p>
            <a:pPr marL="0" lvl="0"/>
            <a:r>
              <a:rPr lang="sv-SE"/>
              <a:t>Citat</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1727535278"/>
      </p:ext>
    </p:extLst>
  </p:cSld>
  <p:clrMapOvr>
    <a:masterClrMapping/>
  </p:clrMapOvr>
  <p:extLst>
    <p:ext uri="{DCECCB84-F9BA-43D5-87BE-67443E8EF086}">
      <p15:sldGuideLst xmlns:p15="http://schemas.microsoft.com/office/powerpoint/2012/main">
        <p15:guide id="1" pos="27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m. piktogram">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2023-11-28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441747" y="2686354"/>
            <a:ext cx="2520000" cy="1720985"/>
          </a:xfrm>
        </p:spPr>
        <p:txBody>
          <a:bodyPr/>
          <a:lstStyle>
            <a:lvl1pPr marL="0" indent="0" algn="ctr">
              <a:buNone/>
              <a:defRPr/>
            </a:lvl1pPr>
            <a:lvl2pPr marL="134937" indent="0" algn="ctr">
              <a:buNone/>
              <a:defRPr/>
            </a:lvl2pPr>
          </a:lstStyle>
          <a:p>
            <a:pPr lvl="0"/>
            <a:r>
              <a:rPr lang="sv-SE"/>
              <a:t>Klicka här för att ändra format på bakgrundstexten</a:t>
            </a:r>
          </a:p>
          <a:p>
            <a:pPr lvl="1"/>
            <a:r>
              <a:rPr lang="sv-SE"/>
              <a:t>Nivå två</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5190818" y="2686354"/>
            <a:ext cx="2520000" cy="1720985"/>
          </a:xfrm>
        </p:spPr>
        <p:txBody>
          <a:bodyPr/>
          <a:lstStyle>
            <a:lvl1pPr marL="0" indent="0" algn="ctr">
              <a:buNone/>
              <a:defRPr/>
            </a:lvl1pPr>
            <a:lvl2pPr marL="134937" indent="0" algn="ctr">
              <a:buNone/>
              <a:defRPr/>
            </a:lvl2pPr>
          </a:lstStyle>
          <a:p>
            <a:pPr lvl="0"/>
            <a:r>
              <a:rPr lang="sv-SE"/>
              <a:t>Klicka här för att ändra format på bakgrundstexten</a:t>
            </a:r>
          </a:p>
          <a:p>
            <a:pPr lvl="1"/>
            <a:r>
              <a:rPr lang="sv-SE"/>
              <a:t>Nivå två</a:t>
            </a:r>
          </a:p>
        </p:txBody>
      </p:sp>
      <p:sp>
        <p:nvSpPr>
          <p:cNvPr id="18" name="Platshållare för bild 73">
            <a:extLst>
              <a:ext uri="{FF2B5EF4-FFF2-40B4-BE49-F238E27FC236}">
                <a16:creationId xmlns:a16="http://schemas.microsoft.com/office/drawing/2014/main" id="{472F95E5-BEC0-4B1A-9374-DF2BE0389CA6}"/>
              </a:ext>
            </a:extLst>
          </p:cNvPr>
          <p:cNvSpPr>
            <a:spLocks noGrp="1"/>
          </p:cNvSpPr>
          <p:nvPr>
            <p:ph type="pic" sz="quarter" idx="15" hasCustomPrompt="1"/>
          </p:nvPr>
        </p:nvSpPr>
        <p:spPr>
          <a:xfrm>
            <a:off x="2337181" y="1412964"/>
            <a:ext cx="720725" cy="720725"/>
          </a:xfrm>
        </p:spPr>
        <p:txBody>
          <a:bodyPr/>
          <a:lstStyle>
            <a:lvl1pPr marL="0" indent="0" algn="ctr">
              <a:buNone/>
              <a:defRPr/>
            </a:lvl1pPr>
          </a:lstStyle>
          <a:p>
            <a:r>
              <a:rPr lang="sv-SE"/>
              <a:t>Ikon</a:t>
            </a:r>
            <a:endParaRPr lang="sv-SE" dirty="0"/>
          </a:p>
        </p:txBody>
      </p:sp>
      <p:sp>
        <p:nvSpPr>
          <p:cNvPr id="19" name="Platshållare för bild 73">
            <a:extLst>
              <a:ext uri="{FF2B5EF4-FFF2-40B4-BE49-F238E27FC236}">
                <a16:creationId xmlns:a16="http://schemas.microsoft.com/office/drawing/2014/main" id="{AF105FAA-DFBD-446C-AA48-A5A45167BFDF}"/>
              </a:ext>
            </a:extLst>
          </p:cNvPr>
          <p:cNvSpPr>
            <a:spLocks noGrp="1"/>
          </p:cNvSpPr>
          <p:nvPr>
            <p:ph type="pic" sz="quarter" idx="16" hasCustomPrompt="1"/>
          </p:nvPr>
        </p:nvSpPr>
        <p:spPr>
          <a:xfrm>
            <a:off x="6090456" y="1412963"/>
            <a:ext cx="720725" cy="720725"/>
          </a:xfrm>
        </p:spPr>
        <p:txBody>
          <a:bodyPr/>
          <a:lstStyle>
            <a:lvl1pPr marL="0" indent="0" algn="ctr">
              <a:buNone/>
              <a:defRPr/>
            </a:lvl1pPr>
          </a:lstStyle>
          <a:p>
            <a:r>
              <a:rPr lang="sv-SE"/>
              <a:t>Ikon</a:t>
            </a:r>
            <a:endParaRPr lang="sv-SE" dirty="0"/>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441747" y="2206322"/>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5182255" y="2206322"/>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2" name="Rubrik 1">
            <a:extLst>
              <a:ext uri="{FF2B5EF4-FFF2-40B4-BE49-F238E27FC236}">
                <a16:creationId xmlns:a16="http://schemas.microsoft.com/office/drawing/2014/main" id="{2C55B329-CDBF-459A-A8D6-C088FFEDBD93}"/>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199947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delar punktlista/text">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2023-11-28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435050" y="1890922"/>
            <a:ext cx="2520000" cy="2227343"/>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a:p>
            <a:pPr lvl="1"/>
            <a:r>
              <a:rPr lang="sv-SE"/>
              <a:t>Nivå två</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5206080" y="1890922"/>
            <a:ext cx="2520000" cy="2227343"/>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a:p>
            <a:pPr lvl="1"/>
            <a:r>
              <a:rPr lang="sv-SE"/>
              <a:t>Nivå två</a:t>
            </a:r>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435050" y="1410890"/>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5188952" y="1410890"/>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3" name="Rubrik 2">
            <a:extLst>
              <a:ext uri="{FF2B5EF4-FFF2-40B4-BE49-F238E27FC236}">
                <a16:creationId xmlns:a16="http://schemas.microsoft.com/office/drawing/2014/main" id="{43AD17AA-AD64-435D-B2E1-A532BE3ADDFA}"/>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743078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delar text m. piktogram">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2023-11-28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00261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349199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8" name="Platshållare för bild 73">
            <a:extLst>
              <a:ext uri="{FF2B5EF4-FFF2-40B4-BE49-F238E27FC236}">
                <a16:creationId xmlns:a16="http://schemas.microsoft.com/office/drawing/2014/main" id="{472F95E5-BEC0-4B1A-9374-DF2BE0389CA6}"/>
              </a:ext>
            </a:extLst>
          </p:cNvPr>
          <p:cNvSpPr>
            <a:spLocks noGrp="1"/>
          </p:cNvSpPr>
          <p:nvPr>
            <p:ph type="pic" sz="quarter" idx="15" hasCustomPrompt="1"/>
          </p:nvPr>
        </p:nvSpPr>
        <p:spPr>
          <a:xfrm>
            <a:off x="1722257" y="1412964"/>
            <a:ext cx="720725" cy="720725"/>
          </a:xfrm>
        </p:spPr>
        <p:txBody>
          <a:bodyPr/>
          <a:lstStyle>
            <a:lvl1pPr marL="0" indent="0" algn="ctr">
              <a:buNone/>
              <a:defRPr/>
            </a:lvl1pPr>
          </a:lstStyle>
          <a:p>
            <a:r>
              <a:rPr lang="sv-SE"/>
              <a:t>Ikon</a:t>
            </a:r>
            <a:endParaRPr lang="sv-SE" dirty="0"/>
          </a:p>
        </p:txBody>
      </p:sp>
      <p:sp>
        <p:nvSpPr>
          <p:cNvPr id="19" name="Platshållare för bild 73">
            <a:extLst>
              <a:ext uri="{FF2B5EF4-FFF2-40B4-BE49-F238E27FC236}">
                <a16:creationId xmlns:a16="http://schemas.microsoft.com/office/drawing/2014/main" id="{AF105FAA-DFBD-446C-AA48-A5A45167BFDF}"/>
              </a:ext>
            </a:extLst>
          </p:cNvPr>
          <p:cNvSpPr>
            <a:spLocks noGrp="1"/>
          </p:cNvSpPr>
          <p:nvPr>
            <p:ph type="pic" sz="quarter" idx="16" hasCustomPrompt="1"/>
          </p:nvPr>
        </p:nvSpPr>
        <p:spPr>
          <a:xfrm>
            <a:off x="4211637" y="1412963"/>
            <a:ext cx="720725" cy="720725"/>
          </a:xfrm>
        </p:spPr>
        <p:txBody>
          <a:bodyPr/>
          <a:lstStyle>
            <a:lvl1pPr marL="0" indent="0" algn="ctr">
              <a:buNone/>
              <a:defRPr/>
            </a:lvl1pPr>
          </a:lstStyle>
          <a:p>
            <a:r>
              <a:rPr lang="sv-SE"/>
              <a:t>Ikon</a:t>
            </a:r>
            <a:endParaRPr lang="sv-SE" dirty="0"/>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00261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349199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3" name="Platshållare för text 14">
            <a:extLst>
              <a:ext uri="{FF2B5EF4-FFF2-40B4-BE49-F238E27FC236}">
                <a16:creationId xmlns:a16="http://schemas.microsoft.com/office/drawing/2014/main" id="{51C2955E-AD97-4E93-A4C3-10D7D6548F9D}"/>
              </a:ext>
            </a:extLst>
          </p:cNvPr>
          <p:cNvSpPr>
            <a:spLocks noGrp="1"/>
          </p:cNvSpPr>
          <p:nvPr>
            <p:ph type="body" sz="quarter" idx="19"/>
          </p:nvPr>
        </p:nvSpPr>
        <p:spPr>
          <a:xfrm>
            <a:off x="598137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4" name="Platshållare för bild 73">
            <a:extLst>
              <a:ext uri="{FF2B5EF4-FFF2-40B4-BE49-F238E27FC236}">
                <a16:creationId xmlns:a16="http://schemas.microsoft.com/office/drawing/2014/main" id="{8B15C3A7-8A5F-4E45-B9D1-D7EA4239F0BE}"/>
              </a:ext>
            </a:extLst>
          </p:cNvPr>
          <p:cNvSpPr>
            <a:spLocks noGrp="1"/>
          </p:cNvSpPr>
          <p:nvPr>
            <p:ph type="pic" sz="quarter" idx="20" hasCustomPrompt="1"/>
          </p:nvPr>
        </p:nvSpPr>
        <p:spPr>
          <a:xfrm>
            <a:off x="6701017" y="1412963"/>
            <a:ext cx="720725" cy="720725"/>
          </a:xfrm>
        </p:spPr>
        <p:txBody>
          <a:bodyPr/>
          <a:lstStyle>
            <a:lvl1pPr marL="0" indent="0" algn="ctr">
              <a:buNone/>
              <a:defRPr/>
            </a:lvl1pPr>
          </a:lstStyle>
          <a:p>
            <a:r>
              <a:rPr lang="sv-SE"/>
              <a:t>Ikon</a:t>
            </a:r>
            <a:endParaRPr lang="sv-SE" dirty="0"/>
          </a:p>
        </p:txBody>
      </p:sp>
      <p:sp>
        <p:nvSpPr>
          <p:cNvPr id="16" name="Platshållare för text 3">
            <a:extLst>
              <a:ext uri="{FF2B5EF4-FFF2-40B4-BE49-F238E27FC236}">
                <a16:creationId xmlns:a16="http://schemas.microsoft.com/office/drawing/2014/main" id="{708545CF-3A11-45EF-A861-C9A118BD83A4}"/>
              </a:ext>
            </a:extLst>
          </p:cNvPr>
          <p:cNvSpPr>
            <a:spLocks noGrp="1"/>
          </p:cNvSpPr>
          <p:nvPr>
            <p:ph type="body" sz="quarter" idx="21" hasCustomPrompt="1"/>
          </p:nvPr>
        </p:nvSpPr>
        <p:spPr>
          <a:xfrm>
            <a:off x="598137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3" name="Rubrik 2">
            <a:extLst>
              <a:ext uri="{FF2B5EF4-FFF2-40B4-BE49-F238E27FC236}">
                <a16:creationId xmlns:a16="http://schemas.microsoft.com/office/drawing/2014/main" id="{D8D71CC3-8743-44DD-8BB8-5E085B0ADC55}"/>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907805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delar punktlista/text">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2023-11-28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994057"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3502575"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996503" y="1404923"/>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3486684" y="1404923"/>
            <a:ext cx="2160000" cy="373029"/>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13" name="Platshållare för text 14">
            <a:extLst>
              <a:ext uri="{FF2B5EF4-FFF2-40B4-BE49-F238E27FC236}">
                <a16:creationId xmlns:a16="http://schemas.microsoft.com/office/drawing/2014/main" id="{51C2955E-AD97-4E93-A4C3-10D7D6548F9D}"/>
              </a:ext>
            </a:extLst>
          </p:cNvPr>
          <p:cNvSpPr>
            <a:spLocks noGrp="1"/>
          </p:cNvSpPr>
          <p:nvPr>
            <p:ph type="body" sz="quarter" idx="19"/>
          </p:nvPr>
        </p:nvSpPr>
        <p:spPr>
          <a:xfrm>
            <a:off x="5989943"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6" name="Platshållare för text 3">
            <a:extLst>
              <a:ext uri="{FF2B5EF4-FFF2-40B4-BE49-F238E27FC236}">
                <a16:creationId xmlns:a16="http://schemas.microsoft.com/office/drawing/2014/main" id="{708545CF-3A11-45EF-A861-C9A118BD83A4}"/>
              </a:ext>
            </a:extLst>
          </p:cNvPr>
          <p:cNvSpPr>
            <a:spLocks noGrp="1"/>
          </p:cNvSpPr>
          <p:nvPr>
            <p:ph type="body" sz="quarter" idx="21" hasCustomPrompt="1"/>
          </p:nvPr>
        </p:nvSpPr>
        <p:spPr>
          <a:xfrm>
            <a:off x="5972815" y="1404923"/>
            <a:ext cx="2160000" cy="373029"/>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3" name="Rubrik 2">
            <a:extLst>
              <a:ext uri="{FF2B5EF4-FFF2-40B4-BE49-F238E27FC236}">
                <a16:creationId xmlns:a16="http://schemas.microsoft.com/office/drawing/2014/main" id="{B0487EEC-F84A-4196-9D8A-3B3003AB2840}"/>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9880054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sida med etikett vän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25567A-00A7-4E2D-89BD-3C8D1D5D4670}"/>
              </a:ext>
            </a:extLst>
          </p:cNvPr>
          <p:cNvSpPr>
            <a:spLocks/>
          </p:cNvSpPr>
          <p:nvPr userDrawn="1"/>
        </p:nvSpPr>
        <p:spPr bwMode="auto">
          <a:xfrm>
            <a:off x="1042988" y="835026"/>
            <a:ext cx="2474913" cy="3513138"/>
          </a:xfrm>
          <a:custGeom>
            <a:avLst/>
            <a:gdLst>
              <a:gd name="T0" fmla="*/ 1296 w 1296"/>
              <a:gd name="T1" fmla="*/ 249 h 1834"/>
              <a:gd name="T2" fmla="*/ 1296 w 1296"/>
              <a:gd name="T3" fmla="*/ 249 h 1834"/>
              <a:gd name="T4" fmla="*/ 1244 w 1296"/>
              <a:gd name="T5" fmla="*/ 249 h 1834"/>
              <a:gd name="T6" fmla="*/ 983 w 1296"/>
              <a:gd name="T7" fmla="*/ 124 h 1834"/>
              <a:gd name="T8" fmla="*/ 983 w 1296"/>
              <a:gd name="T9" fmla="*/ 124 h 1834"/>
              <a:gd name="T10" fmla="*/ 648 w 1296"/>
              <a:gd name="T11" fmla="*/ 0 h 1834"/>
              <a:gd name="T12" fmla="*/ 313 w 1296"/>
              <a:gd name="T13" fmla="*/ 124 h 1834"/>
              <a:gd name="T14" fmla="*/ 313 w 1296"/>
              <a:gd name="T15" fmla="*/ 124 h 1834"/>
              <a:gd name="T16" fmla="*/ 52 w 1296"/>
              <a:gd name="T17" fmla="*/ 249 h 1834"/>
              <a:gd name="T18" fmla="*/ 0 w 1296"/>
              <a:gd name="T19" fmla="*/ 249 h 1834"/>
              <a:gd name="T20" fmla="*/ 0 w 1296"/>
              <a:gd name="T21" fmla="*/ 1584 h 1834"/>
              <a:gd name="T22" fmla="*/ 53 w 1296"/>
              <a:gd name="T23" fmla="*/ 1584 h 1834"/>
              <a:gd name="T24" fmla="*/ 313 w 1296"/>
              <a:gd name="T25" fmla="*/ 1709 h 1834"/>
              <a:gd name="T26" fmla="*/ 313 w 1296"/>
              <a:gd name="T27" fmla="*/ 1709 h 1834"/>
              <a:gd name="T28" fmla="*/ 648 w 1296"/>
              <a:gd name="T29" fmla="*/ 1834 h 1834"/>
              <a:gd name="T30" fmla="*/ 983 w 1296"/>
              <a:gd name="T31" fmla="*/ 1709 h 1834"/>
              <a:gd name="T32" fmla="*/ 983 w 1296"/>
              <a:gd name="T33" fmla="*/ 1709 h 1834"/>
              <a:gd name="T34" fmla="*/ 1243 w 1296"/>
              <a:gd name="T35" fmla="*/ 1584 h 1834"/>
              <a:gd name="T36" fmla="*/ 1296 w 1296"/>
              <a:gd name="T37" fmla="*/ 1584 h 1834"/>
              <a:gd name="T38" fmla="*/ 1296 w 1296"/>
              <a:gd name="T39" fmla="*/ 249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6" h="1834">
                <a:moveTo>
                  <a:pt x="1296" y="249"/>
                </a:moveTo>
                <a:lnTo>
                  <a:pt x="1296" y="249"/>
                </a:lnTo>
                <a:lnTo>
                  <a:pt x="1244" y="249"/>
                </a:lnTo>
                <a:cubicBezTo>
                  <a:pt x="1168" y="249"/>
                  <a:pt x="1081" y="212"/>
                  <a:pt x="983" y="124"/>
                </a:cubicBezTo>
                <a:lnTo>
                  <a:pt x="983" y="124"/>
                </a:lnTo>
                <a:cubicBezTo>
                  <a:pt x="891" y="40"/>
                  <a:pt x="757" y="0"/>
                  <a:pt x="648" y="0"/>
                </a:cubicBezTo>
                <a:cubicBezTo>
                  <a:pt x="539" y="0"/>
                  <a:pt x="404" y="40"/>
                  <a:pt x="313" y="124"/>
                </a:cubicBezTo>
                <a:lnTo>
                  <a:pt x="313" y="124"/>
                </a:lnTo>
                <a:cubicBezTo>
                  <a:pt x="214" y="212"/>
                  <a:pt x="128" y="249"/>
                  <a:pt x="52" y="249"/>
                </a:cubicBezTo>
                <a:lnTo>
                  <a:pt x="0" y="249"/>
                </a:lnTo>
                <a:lnTo>
                  <a:pt x="0" y="1584"/>
                </a:lnTo>
                <a:lnTo>
                  <a:pt x="53" y="1584"/>
                </a:lnTo>
                <a:cubicBezTo>
                  <a:pt x="129" y="1584"/>
                  <a:pt x="215" y="1621"/>
                  <a:pt x="313" y="1709"/>
                </a:cubicBezTo>
                <a:lnTo>
                  <a:pt x="313" y="1709"/>
                </a:lnTo>
                <a:cubicBezTo>
                  <a:pt x="404" y="1793"/>
                  <a:pt x="539" y="1834"/>
                  <a:pt x="648" y="1834"/>
                </a:cubicBezTo>
                <a:cubicBezTo>
                  <a:pt x="757" y="1834"/>
                  <a:pt x="891" y="1793"/>
                  <a:pt x="983" y="1709"/>
                </a:cubicBezTo>
                <a:lnTo>
                  <a:pt x="983" y="1709"/>
                </a:lnTo>
                <a:cubicBezTo>
                  <a:pt x="1081" y="1621"/>
                  <a:pt x="1167" y="1584"/>
                  <a:pt x="1243" y="1584"/>
                </a:cubicBezTo>
                <a:lnTo>
                  <a:pt x="1296" y="1584"/>
                </a:lnTo>
                <a:lnTo>
                  <a:pt x="1296" y="249"/>
                </a:lnTo>
                <a:close/>
              </a:path>
            </a:pathLst>
          </a:custGeom>
          <a:solidFill>
            <a:srgbClr val="86D2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dirty="0"/>
          </a:p>
        </p:txBody>
      </p:sp>
      <p:sp>
        <p:nvSpPr>
          <p:cNvPr id="3" name="Platshållare för datum 2">
            <a:extLst>
              <a:ext uri="{FF2B5EF4-FFF2-40B4-BE49-F238E27FC236}">
                <a16:creationId xmlns:a16="http://schemas.microsoft.com/office/drawing/2014/main" id="{31D55AE5-B1D5-4DA0-A419-B928EFEE1E0D}"/>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D8D59591-3531-4B1C-BB32-3F65FDB121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498B514-AB10-452F-B010-FE28B8ADACE2}"/>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9F4C84DE-3E2B-4869-8394-116EF9A244E3}"/>
              </a:ext>
            </a:extLst>
          </p:cNvPr>
          <p:cNvSpPr>
            <a:spLocks noGrp="1"/>
          </p:cNvSpPr>
          <p:nvPr>
            <p:ph type="title" hasCustomPrompt="1"/>
          </p:nvPr>
        </p:nvSpPr>
        <p:spPr>
          <a:xfrm>
            <a:off x="1043267" y="2083616"/>
            <a:ext cx="2474634" cy="1079884"/>
          </a:xfrm>
          <a:solidFill>
            <a:srgbClr val="86D295"/>
          </a:solidFill>
          <a:effectLst>
            <a:outerShdw dist="12700" dir="5400000" sx="24000" sy="24000" rotWithShape="0">
              <a:schemeClr val="tx1"/>
            </a:outerShdw>
          </a:effectLst>
        </p:spPr>
        <p:txBody>
          <a:bodyPr wrap="square" anchor="ctr">
            <a:spAutoFit/>
          </a:bodyPr>
          <a:lstStyle/>
          <a:p>
            <a:r>
              <a:rPr lang="sv-SE" dirty="0"/>
              <a:t>Klicka här för rubrik</a:t>
            </a:r>
          </a:p>
        </p:txBody>
      </p:sp>
    </p:spTree>
    <p:extLst>
      <p:ext uri="{BB962C8B-B14F-4D97-AF65-F5344CB8AC3E}">
        <p14:creationId xmlns:p14="http://schemas.microsoft.com/office/powerpoint/2010/main" val="51961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 Mönster">
    <p:bg>
      <p:bgPr>
        <a:pattFill prst="wdUpDiag">
          <a:fgClr>
            <a:srgbClr val="CDEAD5"/>
          </a:fgClr>
          <a:bgClr>
            <a:srgbClr val="ECF7EF"/>
          </a:bgClr>
        </a:patt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10" name="Rubrik 1">
            <a:extLst>
              <a:ext uri="{FF2B5EF4-FFF2-40B4-BE49-F238E27FC236}">
                <a16:creationId xmlns:a16="http://schemas.microsoft.com/office/drawing/2014/main" id="{E0C43B02-C374-48E3-87CE-665723CEF8C8}"/>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2" name="Platshållare för text 10">
            <a:extLst>
              <a:ext uri="{FF2B5EF4-FFF2-40B4-BE49-F238E27FC236}">
                <a16:creationId xmlns:a16="http://schemas.microsoft.com/office/drawing/2014/main" id="{BD303708-7CDD-4DE2-A024-0A4A9102438E}"/>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2898446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sida med etikett centre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25567A-00A7-4E2D-89BD-3C8D1D5D4670}"/>
              </a:ext>
            </a:extLst>
          </p:cNvPr>
          <p:cNvSpPr>
            <a:spLocks/>
          </p:cNvSpPr>
          <p:nvPr userDrawn="1"/>
        </p:nvSpPr>
        <p:spPr bwMode="auto">
          <a:xfrm>
            <a:off x="3334543" y="835026"/>
            <a:ext cx="2474913" cy="3513138"/>
          </a:xfrm>
          <a:custGeom>
            <a:avLst/>
            <a:gdLst>
              <a:gd name="T0" fmla="*/ 1296 w 1296"/>
              <a:gd name="T1" fmla="*/ 249 h 1834"/>
              <a:gd name="T2" fmla="*/ 1296 w 1296"/>
              <a:gd name="T3" fmla="*/ 249 h 1834"/>
              <a:gd name="T4" fmla="*/ 1244 w 1296"/>
              <a:gd name="T5" fmla="*/ 249 h 1834"/>
              <a:gd name="T6" fmla="*/ 983 w 1296"/>
              <a:gd name="T7" fmla="*/ 124 h 1834"/>
              <a:gd name="T8" fmla="*/ 983 w 1296"/>
              <a:gd name="T9" fmla="*/ 124 h 1834"/>
              <a:gd name="T10" fmla="*/ 648 w 1296"/>
              <a:gd name="T11" fmla="*/ 0 h 1834"/>
              <a:gd name="T12" fmla="*/ 313 w 1296"/>
              <a:gd name="T13" fmla="*/ 124 h 1834"/>
              <a:gd name="T14" fmla="*/ 313 w 1296"/>
              <a:gd name="T15" fmla="*/ 124 h 1834"/>
              <a:gd name="T16" fmla="*/ 52 w 1296"/>
              <a:gd name="T17" fmla="*/ 249 h 1834"/>
              <a:gd name="T18" fmla="*/ 0 w 1296"/>
              <a:gd name="T19" fmla="*/ 249 h 1834"/>
              <a:gd name="T20" fmla="*/ 0 w 1296"/>
              <a:gd name="T21" fmla="*/ 1584 h 1834"/>
              <a:gd name="T22" fmla="*/ 53 w 1296"/>
              <a:gd name="T23" fmla="*/ 1584 h 1834"/>
              <a:gd name="T24" fmla="*/ 313 w 1296"/>
              <a:gd name="T25" fmla="*/ 1709 h 1834"/>
              <a:gd name="T26" fmla="*/ 313 w 1296"/>
              <a:gd name="T27" fmla="*/ 1709 h 1834"/>
              <a:gd name="T28" fmla="*/ 648 w 1296"/>
              <a:gd name="T29" fmla="*/ 1834 h 1834"/>
              <a:gd name="T30" fmla="*/ 983 w 1296"/>
              <a:gd name="T31" fmla="*/ 1709 h 1834"/>
              <a:gd name="T32" fmla="*/ 983 w 1296"/>
              <a:gd name="T33" fmla="*/ 1709 h 1834"/>
              <a:gd name="T34" fmla="*/ 1243 w 1296"/>
              <a:gd name="T35" fmla="*/ 1584 h 1834"/>
              <a:gd name="T36" fmla="*/ 1296 w 1296"/>
              <a:gd name="T37" fmla="*/ 1584 h 1834"/>
              <a:gd name="T38" fmla="*/ 1296 w 1296"/>
              <a:gd name="T39" fmla="*/ 249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6" h="1834">
                <a:moveTo>
                  <a:pt x="1296" y="249"/>
                </a:moveTo>
                <a:lnTo>
                  <a:pt x="1296" y="249"/>
                </a:lnTo>
                <a:lnTo>
                  <a:pt x="1244" y="249"/>
                </a:lnTo>
                <a:cubicBezTo>
                  <a:pt x="1168" y="249"/>
                  <a:pt x="1081" y="212"/>
                  <a:pt x="983" y="124"/>
                </a:cubicBezTo>
                <a:lnTo>
                  <a:pt x="983" y="124"/>
                </a:lnTo>
                <a:cubicBezTo>
                  <a:pt x="891" y="40"/>
                  <a:pt x="757" y="0"/>
                  <a:pt x="648" y="0"/>
                </a:cubicBezTo>
                <a:cubicBezTo>
                  <a:pt x="539" y="0"/>
                  <a:pt x="404" y="40"/>
                  <a:pt x="313" y="124"/>
                </a:cubicBezTo>
                <a:lnTo>
                  <a:pt x="313" y="124"/>
                </a:lnTo>
                <a:cubicBezTo>
                  <a:pt x="214" y="212"/>
                  <a:pt x="128" y="249"/>
                  <a:pt x="52" y="249"/>
                </a:cubicBezTo>
                <a:lnTo>
                  <a:pt x="0" y="249"/>
                </a:lnTo>
                <a:lnTo>
                  <a:pt x="0" y="1584"/>
                </a:lnTo>
                <a:lnTo>
                  <a:pt x="53" y="1584"/>
                </a:lnTo>
                <a:cubicBezTo>
                  <a:pt x="129" y="1584"/>
                  <a:pt x="215" y="1621"/>
                  <a:pt x="313" y="1709"/>
                </a:cubicBezTo>
                <a:lnTo>
                  <a:pt x="313" y="1709"/>
                </a:lnTo>
                <a:cubicBezTo>
                  <a:pt x="404" y="1793"/>
                  <a:pt x="539" y="1834"/>
                  <a:pt x="648" y="1834"/>
                </a:cubicBezTo>
                <a:cubicBezTo>
                  <a:pt x="757" y="1834"/>
                  <a:pt x="891" y="1793"/>
                  <a:pt x="983" y="1709"/>
                </a:cubicBezTo>
                <a:lnTo>
                  <a:pt x="983" y="1709"/>
                </a:lnTo>
                <a:cubicBezTo>
                  <a:pt x="1081" y="1621"/>
                  <a:pt x="1167" y="1584"/>
                  <a:pt x="1243" y="1584"/>
                </a:cubicBezTo>
                <a:lnTo>
                  <a:pt x="1296" y="1584"/>
                </a:lnTo>
                <a:lnTo>
                  <a:pt x="1296" y="249"/>
                </a:lnTo>
                <a:close/>
              </a:path>
            </a:pathLst>
          </a:custGeom>
          <a:solidFill>
            <a:srgbClr val="86D2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dirty="0"/>
          </a:p>
        </p:txBody>
      </p:sp>
      <p:sp>
        <p:nvSpPr>
          <p:cNvPr id="3" name="Platshållare för datum 2">
            <a:extLst>
              <a:ext uri="{FF2B5EF4-FFF2-40B4-BE49-F238E27FC236}">
                <a16:creationId xmlns:a16="http://schemas.microsoft.com/office/drawing/2014/main" id="{31D55AE5-B1D5-4DA0-A419-B928EFEE1E0D}"/>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D8D59591-3531-4B1C-BB32-3F65FDB121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498B514-AB10-452F-B010-FE28B8ADACE2}"/>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9F4C84DE-3E2B-4869-8394-116EF9A244E3}"/>
              </a:ext>
            </a:extLst>
          </p:cNvPr>
          <p:cNvSpPr>
            <a:spLocks noGrp="1"/>
          </p:cNvSpPr>
          <p:nvPr>
            <p:ph type="title" hasCustomPrompt="1"/>
          </p:nvPr>
        </p:nvSpPr>
        <p:spPr>
          <a:xfrm>
            <a:off x="3334543" y="2040888"/>
            <a:ext cx="2474913" cy="1079884"/>
          </a:xfrm>
          <a:solidFill>
            <a:srgbClr val="86D295"/>
          </a:solidFill>
          <a:effectLst>
            <a:outerShdw dist="12700" dir="5400000" sx="24000" sy="24000" rotWithShape="0">
              <a:schemeClr val="tx1"/>
            </a:outerShdw>
          </a:effectLst>
        </p:spPr>
        <p:txBody>
          <a:bodyPr wrap="square" anchor="ctr">
            <a:spAutoFit/>
          </a:bodyPr>
          <a:lstStyle/>
          <a:p>
            <a:r>
              <a:rPr lang="sv-SE" dirty="0"/>
              <a:t>Klicka här för rubrik</a:t>
            </a:r>
          </a:p>
        </p:txBody>
      </p:sp>
    </p:spTree>
    <p:extLst>
      <p:ext uri="{BB962C8B-B14F-4D97-AF65-F5344CB8AC3E}">
        <p14:creationId xmlns:p14="http://schemas.microsoft.com/office/powerpoint/2010/main" val="3808546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sida m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FD498-F443-4ACF-B928-552B84E5B699}"/>
              </a:ext>
            </a:extLst>
          </p:cNvPr>
          <p:cNvSpPr>
            <a:spLocks noGrp="1"/>
          </p:cNvSpPr>
          <p:nvPr>
            <p:ph type="title" hasCustomPrompt="1"/>
          </p:nvPr>
        </p:nvSpPr>
        <p:spPr>
          <a:xfrm>
            <a:off x="334801" y="2002364"/>
            <a:ext cx="8478000" cy="787496"/>
          </a:xfrm>
          <a:noFill/>
          <a:effectLst/>
        </p:spPr>
        <p:txBody>
          <a:bodyPr/>
          <a:lstStyle>
            <a:lvl1pPr>
              <a:defRPr sz="3700">
                <a:solidFill>
                  <a:schemeClr val="bg1"/>
                </a:solidFill>
                <a:effectLst>
                  <a:outerShdw blurRad="228600" algn="ctr" rotWithShape="0">
                    <a:prstClr val="black">
                      <a:alpha val="77000"/>
                    </a:prstClr>
                  </a:outerShdw>
                </a:effectLst>
              </a:defRPr>
            </a:lvl1pPr>
          </a:lstStyle>
          <a:p>
            <a:r>
              <a:rPr lang="sv-SE" dirty="0"/>
              <a:t>Klicka här för rubrik</a:t>
            </a:r>
          </a:p>
        </p:txBody>
      </p:sp>
      <p:sp>
        <p:nvSpPr>
          <p:cNvPr id="3" name="Platshållare för datum 2">
            <a:extLst>
              <a:ext uri="{FF2B5EF4-FFF2-40B4-BE49-F238E27FC236}">
                <a16:creationId xmlns:a16="http://schemas.microsoft.com/office/drawing/2014/main" id="{E905172D-B059-4E30-9633-E9E28D24F522}"/>
              </a:ext>
            </a:extLst>
          </p:cNvPr>
          <p:cNvSpPr>
            <a:spLocks noGrp="1"/>
          </p:cNvSpPr>
          <p:nvPr>
            <p:ph type="dt" sz="half" idx="10"/>
          </p:nvPr>
        </p:nvSpPr>
        <p:spPr>
          <a:xfrm>
            <a:off x="335757" y="5338045"/>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BCA720E2-9E7D-4E08-87E5-0761A630F6E3}"/>
              </a:ext>
            </a:extLst>
          </p:cNvPr>
          <p:cNvSpPr>
            <a:spLocks noGrp="1"/>
          </p:cNvSpPr>
          <p:nvPr>
            <p:ph type="ftr" sz="quarter" idx="11"/>
          </p:nvPr>
        </p:nvSpPr>
        <p:spPr>
          <a:xfrm>
            <a:off x="335758" y="525038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4A2ED930-939C-41D4-AB59-F133AB371884}"/>
              </a:ext>
            </a:extLst>
          </p:cNvPr>
          <p:cNvSpPr>
            <a:spLocks noGrp="1"/>
          </p:cNvSpPr>
          <p:nvPr>
            <p:ph type="sldNum" sz="quarter" idx="12"/>
          </p:nvPr>
        </p:nvSpPr>
        <p:spPr>
          <a:xfrm>
            <a:off x="4369301" y="534045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60746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bilder med text">
    <p:bg>
      <p:bgPr>
        <a:solidFill>
          <a:srgbClr val="ECF7F0"/>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3FCAD13C-5F77-4C22-A714-4054A1147B85}"/>
              </a:ext>
            </a:extLst>
          </p:cNvPr>
          <p:cNvSpPr>
            <a:spLocks noGrp="1"/>
          </p:cNvSpPr>
          <p:nvPr>
            <p:ph type="pic" sz="quarter" idx="13"/>
          </p:nvPr>
        </p:nvSpPr>
        <p:spPr>
          <a:xfrm>
            <a:off x="704850" y="1425575"/>
            <a:ext cx="3473450" cy="1960563"/>
          </a:xfrm>
          <a:solidFill>
            <a:schemeClr val="bg1"/>
          </a:solidFill>
        </p:spPr>
        <p:txBody>
          <a:bodyPr vert="horz" lIns="0" tIns="0" rIns="0" bIns="540000" rtlCol="0" anchor="ctr">
            <a:normAutofit/>
          </a:bodyPr>
          <a:lstStyle>
            <a:lvl1pPr marL="0" indent="0" algn="ctr">
              <a:buNone/>
              <a:defRPr lang="en-US"/>
            </a:lvl1pPr>
          </a:lstStyle>
          <a:p>
            <a:pPr marL="135007" lvl="0" indent="-135007" algn="ctr"/>
            <a:r>
              <a:rPr lang="sv-SE"/>
              <a:t>Klicka på ikonen för att lägga till en bild</a:t>
            </a:r>
            <a:endParaRPr lang="sv-SE" dirty="0"/>
          </a:p>
        </p:txBody>
      </p:sp>
      <p:sp>
        <p:nvSpPr>
          <p:cNvPr id="10" name="Platshållare för bild 8">
            <a:extLst>
              <a:ext uri="{FF2B5EF4-FFF2-40B4-BE49-F238E27FC236}">
                <a16:creationId xmlns:a16="http://schemas.microsoft.com/office/drawing/2014/main" id="{84F7D9E2-1F6B-43D2-A817-3160C0EDC5CA}"/>
              </a:ext>
            </a:extLst>
          </p:cNvPr>
          <p:cNvSpPr>
            <a:spLocks noGrp="1"/>
          </p:cNvSpPr>
          <p:nvPr>
            <p:ph type="pic" sz="quarter" idx="14"/>
          </p:nvPr>
        </p:nvSpPr>
        <p:spPr>
          <a:xfrm>
            <a:off x="4964834" y="1425575"/>
            <a:ext cx="3473450" cy="1960563"/>
          </a:xfrm>
          <a:solidFill>
            <a:schemeClr val="bg1"/>
          </a:solidFill>
        </p:spPr>
        <p:txBody>
          <a:bodyPr vert="horz" lIns="0" tIns="0" rIns="0" bIns="540000" rtlCol="0" anchor="ctr">
            <a:normAutofit/>
          </a:bodyPr>
          <a:lstStyle>
            <a:lvl1pPr marL="0" indent="0" algn="ctr">
              <a:buNone/>
              <a:defRPr lang="en-US"/>
            </a:lvl1pPr>
          </a:lstStyle>
          <a:p>
            <a:pPr marL="135007" lvl="0" indent="-135007" algn="ctr"/>
            <a:r>
              <a:rPr lang="sv-SE"/>
              <a:t>Klicka på ikonen för att lägga till en bild</a:t>
            </a:r>
            <a:endParaRPr lang="sv-SE" dirty="0"/>
          </a:p>
        </p:txBody>
      </p:sp>
      <p:sp>
        <p:nvSpPr>
          <p:cNvPr id="2" name="Rubrik 1">
            <a:extLst>
              <a:ext uri="{FF2B5EF4-FFF2-40B4-BE49-F238E27FC236}">
                <a16:creationId xmlns:a16="http://schemas.microsoft.com/office/drawing/2014/main" id="{27AEBF71-488D-49D6-8B6B-3F701C76E1E5}"/>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EDCF34BB-620C-48C8-B689-AA0A1CE76CC8}"/>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6AF1D544-AD05-4C94-B0B4-EDDB341DC06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6B5EB69-5551-4B00-89F7-6EA342DF8E3D}"/>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1" name="Platshållare för text 3">
            <a:extLst>
              <a:ext uri="{FF2B5EF4-FFF2-40B4-BE49-F238E27FC236}">
                <a16:creationId xmlns:a16="http://schemas.microsoft.com/office/drawing/2014/main" id="{32785988-9EC8-4FE5-BC6B-4A9BFB51A24C}"/>
              </a:ext>
            </a:extLst>
          </p:cNvPr>
          <p:cNvSpPr>
            <a:spLocks noGrp="1"/>
          </p:cNvSpPr>
          <p:nvPr>
            <p:ph type="body" sz="quarter" idx="17" hasCustomPrompt="1"/>
          </p:nvPr>
        </p:nvSpPr>
        <p:spPr>
          <a:xfrm>
            <a:off x="704849" y="3392797"/>
            <a:ext cx="3473449"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650710D-63B0-40BE-8D55-97684066D84C}"/>
              </a:ext>
            </a:extLst>
          </p:cNvPr>
          <p:cNvSpPr>
            <a:spLocks noGrp="1"/>
          </p:cNvSpPr>
          <p:nvPr>
            <p:ph type="body" sz="quarter" idx="18" hasCustomPrompt="1"/>
          </p:nvPr>
        </p:nvSpPr>
        <p:spPr>
          <a:xfrm>
            <a:off x="4964835" y="3392797"/>
            <a:ext cx="3473449" cy="373029"/>
          </a:xfrm>
        </p:spPr>
        <p:txBody>
          <a:bodyPr anchor="b" anchorCtr="0"/>
          <a:lstStyle>
            <a:lvl1pPr marL="0" indent="0" algn="ctr">
              <a:buNone/>
              <a:defRPr sz="1700">
                <a:latin typeface="+mj-lt"/>
              </a:defRPr>
            </a:lvl1pPr>
          </a:lstStyle>
          <a:p>
            <a:pPr lvl="0"/>
            <a:r>
              <a:rPr lang="sv-SE" dirty="0"/>
              <a:t>Klicka här för underrubrik</a:t>
            </a:r>
          </a:p>
        </p:txBody>
      </p:sp>
      <p:sp>
        <p:nvSpPr>
          <p:cNvPr id="13" name="Platshållare för text 14">
            <a:extLst>
              <a:ext uri="{FF2B5EF4-FFF2-40B4-BE49-F238E27FC236}">
                <a16:creationId xmlns:a16="http://schemas.microsoft.com/office/drawing/2014/main" id="{743F28FC-3D04-47BD-A9D9-A71E09A7D985}"/>
              </a:ext>
            </a:extLst>
          </p:cNvPr>
          <p:cNvSpPr>
            <a:spLocks noGrp="1"/>
          </p:cNvSpPr>
          <p:nvPr>
            <p:ph type="body" sz="quarter" idx="19"/>
          </p:nvPr>
        </p:nvSpPr>
        <p:spPr>
          <a:xfrm>
            <a:off x="704848" y="3817101"/>
            <a:ext cx="3473449" cy="638425"/>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4" name="Platshållare för text 14">
            <a:extLst>
              <a:ext uri="{FF2B5EF4-FFF2-40B4-BE49-F238E27FC236}">
                <a16:creationId xmlns:a16="http://schemas.microsoft.com/office/drawing/2014/main" id="{68C23696-6058-4ADA-8516-029A7CD7902C}"/>
              </a:ext>
            </a:extLst>
          </p:cNvPr>
          <p:cNvSpPr>
            <a:spLocks noGrp="1"/>
          </p:cNvSpPr>
          <p:nvPr>
            <p:ph type="body" sz="quarter" idx="20"/>
          </p:nvPr>
        </p:nvSpPr>
        <p:spPr>
          <a:xfrm>
            <a:off x="4964834" y="3817101"/>
            <a:ext cx="3473449" cy="638425"/>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Tree>
    <p:extLst>
      <p:ext uri="{BB962C8B-B14F-4D97-AF65-F5344CB8AC3E}">
        <p14:creationId xmlns:p14="http://schemas.microsoft.com/office/powerpoint/2010/main" val="94976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bilder med underrubrik">
    <p:bg>
      <p:bgPr>
        <a:solidFill>
          <a:srgbClr val="ECF7F0"/>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8AB0BE9F-A4A6-40C5-AA90-7534A6E6E9EE}"/>
              </a:ext>
            </a:extLst>
          </p:cNvPr>
          <p:cNvSpPr>
            <a:spLocks noGrp="1"/>
          </p:cNvSpPr>
          <p:nvPr>
            <p:ph type="pic" sz="quarter" idx="13"/>
          </p:nvPr>
        </p:nvSpPr>
        <p:spPr>
          <a:xfrm>
            <a:off x="384175"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11" name="Platshållare för bild 9">
            <a:extLst>
              <a:ext uri="{FF2B5EF4-FFF2-40B4-BE49-F238E27FC236}">
                <a16:creationId xmlns:a16="http://schemas.microsoft.com/office/drawing/2014/main" id="{DE81CC42-2A6E-4F3B-BBE6-FE59638A7446}"/>
              </a:ext>
            </a:extLst>
          </p:cNvPr>
          <p:cNvSpPr>
            <a:spLocks noGrp="1"/>
          </p:cNvSpPr>
          <p:nvPr>
            <p:ph type="pic" sz="quarter" idx="14"/>
          </p:nvPr>
        </p:nvSpPr>
        <p:spPr>
          <a:xfrm>
            <a:off x="3247016"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12" name="Platshållare för bild 9">
            <a:extLst>
              <a:ext uri="{FF2B5EF4-FFF2-40B4-BE49-F238E27FC236}">
                <a16:creationId xmlns:a16="http://schemas.microsoft.com/office/drawing/2014/main" id="{F72D68B9-6F9E-4074-8360-5981BFB53BA4}"/>
              </a:ext>
            </a:extLst>
          </p:cNvPr>
          <p:cNvSpPr>
            <a:spLocks noGrp="1"/>
          </p:cNvSpPr>
          <p:nvPr>
            <p:ph type="pic" sz="quarter" idx="15"/>
          </p:nvPr>
        </p:nvSpPr>
        <p:spPr>
          <a:xfrm>
            <a:off x="6135494"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521B09AD-CE58-4E97-B0D1-D58B24BC889A}"/>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91FC8C2E-F4BB-48BF-9A22-9365CBB582F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D585936A-133A-4389-A19C-F83ACAE67010}"/>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FD6503D-F9AF-46C5-BCD0-3A88314575E7}"/>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6" name="Platshållare för text 3">
            <a:extLst>
              <a:ext uri="{FF2B5EF4-FFF2-40B4-BE49-F238E27FC236}">
                <a16:creationId xmlns:a16="http://schemas.microsoft.com/office/drawing/2014/main" id="{468B1274-0D53-43B2-8BF3-6EFC2632A3F2}"/>
              </a:ext>
            </a:extLst>
          </p:cNvPr>
          <p:cNvSpPr>
            <a:spLocks noGrp="1"/>
          </p:cNvSpPr>
          <p:nvPr>
            <p:ph type="body" sz="quarter" idx="17" hasCustomPrompt="1"/>
          </p:nvPr>
        </p:nvSpPr>
        <p:spPr>
          <a:xfrm>
            <a:off x="384176" y="3929063"/>
            <a:ext cx="2624138" cy="428625"/>
          </a:xfrm>
        </p:spPr>
        <p:txBody>
          <a:bodyPr anchor="b" anchorCtr="0"/>
          <a:lstStyle>
            <a:lvl1pPr marL="0" indent="0" algn="ctr">
              <a:buNone/>
              <a:defRPr sz="1700">
                <a:latin typeface="+mj-lt"/>
              </a:defRPr>
            </a:lvl1pPr>
          </a:lstStyle>
          <a:p>
            <a:pPr lvl="0"/>
            <a:r>
              <a:rPr lang="sv-SE" dirty="0"/>
              <a:t>Klicka här för underrubrik</a:t>
            </a:r>
          </a:p>
        </p:txBody>
      </p:sp>
      <p:sp>
        <p:nvSpPr>
          <p:cNvPr id="17" name="Platshållare för text 3">
            <a:extLst>
              <a:ext uri="{FF2B5EF4-FFF2-40B4-BE49-F238E27FC236}">
                <a16:creationId xmlns:a16="http://schemas.microsoft.com/office/drawing/2014/main" id="{752A2079-C18D-47C1-9504-3C21A558EEBC}"/>
              </a:ext>
            </a:extLst>
          </p:cNvPr>
          <p:cNvSpPr>
            <a:spLocks noGrp="1"/>
          </p:cNvSpPr>
          <p:nvPr>
            <p:ph type="body" sz="quarter" idx="18" hasCustomPrompt="1"/>
          </p:nvPr>
        </p:nvSpPr>
        <p:spPr>
          <a:xfrm>
            <a:off x="3259931" y="3929063"/>
            <a:ext cx="2624138" cy="428625"/>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18" name="Platshållare för text 3">
            <a:extLst>
              <a:ext uri="{FF2B5EF4-FFF2-40B4-BE49-F238E27FC236}">
                <a16:creationId xmlns:a16="http://schemas.microsoft.com/office/drawing/2014/main" id="{5B470EE3-7901-4A91-86C6-9084CC46348F}"/>
              </a:ext>
            </a:extLst>
          </p:cNvPr>
          <p:cNvSpPr>
            <a:spLocks noGrp="1"/>
          </p:cNvSpPr>
          <p:nvPr>
            <p:ph type="body" sz="quarter" idx="19" hasCustomPrompt="1"/>
          </p:nvPr>
        </p:nvSpPr>
        <p:spPr>
          <a:xfrm>
            <a:off x="6122579" y="3929063"/>
            <a:ext cx="2624138" cy="428625"/>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Tree>
    <p:extLst>
      <p:ext uri="{BB962C8B-B14F-4D97-AF65-F5344CB8AC3E}">
        <p14:creationId xmlns:p14="http://schemas.microsoft.com/office/powerpoint/2010/main" val="3922900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bg bwMode="blackGray">
      <p:bgPr>
        <a:solidFill>
          <a:srgbClr val="ECF7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12F32-49F2-48E7-9FF5-52D558212C57}"/>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977CCC2B-BBB1-4FF6-A4D1-EB1209EAFCEF}"/>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A96FD629-8665-43A0-B882-3297A0DB709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EF43A06-6BA9-4B0B-BDDB-2AFD8D673C5D}"/>
              </a:ext>
            </a:extLst>
          </p:cNvPr>
          <p:cNvSpPr>
            <a:spLocks noGrp="1"/>
          </p:cNvSpPr>
          <p:nvPr>
            <p:ph type="sldNum" sz="quarter" idx="12"/>
          </p:nvPr>
        </p:nvSpPr>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258224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utsida (Ljusgrön)">
    <p:bg>
      <p:bgPr>
        <a:solidFill>
          <a:srgbClr val="CDEAD5"/>
        </a:solidFill>
        <a:effectLst/>
      </p:bgPr>
    </p:bg>
    <p:spTree>
      <p:nvGrpSpPr>
        <p:cNvPr id="1" name=""/>
        <p:cNvGrpSpPr/>
        <p:nvPr/>
      </p:nvGrpSpPr>
      <p:grpSpPr>
        <a:xfrm>
          <a:off x="0" y="0"/>
          <a:ext cx="0" cy="0"/>
          <a:chOff x="0" y="0"/>
          <a:chExt cx="0" cy="0"/>
        </a:xfrm>
      </p:grpSpPr>
      <p:sp>
        <p:nvSpPr>
          <p:cNvPr id="7" name="Pil: femhörning 6">
            <a:extLst>
              <a:ext uri="{FF2B5EF4-FFF2-40B4-BE49-F238E27FC236}">
                <a16:creationId xmlns:a16="http://schemas.microsoft.com/office/drawing/2014/main" id="{08D7EF62-BE3C-4856-B5C0-656D8131A61E}"/>
              </a:ext>
            </a:extLst>
          </p:cNvPr>
          <p:cNvSpPr/>
          <p:nvPr userDrawn="1"/>
        </p:nvSpPr>
        <p:spPr>
          <a:xfrm rot="16200000">
            <a:off x="2507145" y="893338"/>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2155494"/>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3090240"/>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330035"/>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24237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33244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297168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utsida (Mönster)">
    <p:bg>
      <p:bgPr>
        <a:pattFill prst="wdUpDiag">
          <a:fgClr>
            <a:srgbClr val="CDEAD5"/>
          </a:fgClr>
          <a:bgClr>
            <a:srgbClr val="ECF7EF"/>
          </a:bgClr>
        </a:pattFill>
        <a:effectLst/>
      </p:bgPr>
    </p:bg>
    <p:spTree>
      <p:nvGrpSpPr>
        <p:cNvPr id="1" name=""/>
        <p:cNvGrpSpPr/>
        <p:nvPr/>
      </p:nvGrpSpPr>
      <p:grpSpPr>
        <a:xfrm>
          <a:off x="0" y="0"/>
          <a:ext cx="0" cy="0"/>
          <a:chOff x="0" y="0"/>
          <a:chExt cx="0" cy="0"/>
        </a:xfrm>
      </p:grpSpPr>
      <p:sp>
        <p:nvSpPr>
          <p:cNvPr id="7" name="Pil: femhörning 6">
            <a:extLst>
              <a:ext uri="{FF2B5EF4-FFF2-40B4-BE49-F238E27FC236}">
                <a16:creationId xmlns:a16="http://schemas.microsoft.com/office/drawing/2014/main" id="{08D7EF62-BE3C-4856-B5C0-656D8131A61E}"/>
              </a:ext>
            </a:extLst>
          </p:cNvPr>
          <p:cNvSpPr/>
          <p:nvPr userDrawn="1"/>
        </p:nvSpPr>
        <p:spPr>
          <a:xfrm rot="16200000">
            <a:off x="2507145" y="893338"/>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2155494"/>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3090240"/>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330035"/>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24237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33244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120498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10" name="Rubrik 1">
            <a:extLst>
              <a:ext uri="{FF2B5EF4-FFF2-40B4-BE49-F238E27FC236}">
                <a16:creationId xmlns:a16="http://schemas.microsoft.com/office/drawing/2014/main" id="{35370FF7-09AE-4388-8109-854CAEB81063}"/>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2" name="Platshållare för text 10">
            <a:extLst>
              <a:ext uri="{FF2B5EF4-FFF2-40B4-BE49-F238E27FC236}">
                <a16:creationId xmlns:a16="http://schemas.microsoft.com/office/drawing/2014/main" id="{D74B37B5-1C0B-48B0-9B67-396E4EC34BC1}"/>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49488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rubrik - Grön">
    <p:bg>
      <p:bgPr>
        <a:solidFill>
          <a:srgbClr val="A7D3B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5" name="Rubrik 1">
            <a:extLst>
              <a:ext uri="{FF2B5EF4-FFF2-40B4-BE49-F238E27FC236}">
                <a16:creationId xmlns:a16="http://schemas.microsoft.com/office/drawing/2014/main" id="{8E7F75D0-EB8B-48A5-8B90-5104E30247A5}"/>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655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rubrik - Ljus grön">
    <p:bg>
      <p:bgPr>
        <a:solidFill>
          <a:srgbClr val="ECF7E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5" name="Rubrik 1">
            <a:extLst>
              <a:ext uri="{FF2B5EF4-FFF2-40B4-BE49-F238E27FC236}">
                <a16:creationId xmlns:a16="http://schemas.microsoft.com/office/drawing/2014/main" id="{8E7F75D0-EB8B-48A5-8B90-5104E30247A5}"/>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29834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rubrik - Blå">
    <p:bg>
      <p:bgPr>
        <a:solidFill>
          <a:srgbClr val="72B1DE"/>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2" name="Rubrik 1">
            <a:extLst>
              <a:ext uri="{FF2B5EF4-FFF2-40B4-BE49-F238E27FC236}">
                <a16:creationId xmlns:a16="http://schemas.microsoft.com/office/drawing/2014/main" id="{57B0511C-4F6E-4385-9C18-6D523E6F278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300546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rubrik - Röd">
    <p:bg>
      <p:bgPr>
        <a:solidFill>
          <a:srgbClr val="DF8D9D"/>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BCE6398A-63A5-45CE-8D93-A97ED5261A9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13749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rubrik - Gul">
    <p:bg>
      <p:bgPr>
        <a:solidFill>
          <a:srgbClr val="EEE9AC"/>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BCE6398A-63A5-45CE-8D93-A97ED5261A9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16837138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7F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4801" y="384784"/>
            <a:ext cx="8478000" cy="648997"/>
          </a:xfrm>
          <a:prstGeom prst="rect">
            <a:avLst/>
          </a:prstGeom>
          <a:solidFill>
            <a:srgbClr val="ECF7F0"/>
          </a:solidFill>
          <a:effectLst>
            <a:outerShdw dist="12700" dir="5400000" sx="7000" sy="7000" rotWithShape="0">
              <a:schemeClr val="tx1"/>
            </a:outerShdw>
          </a:effectLst>
        </p:spPr>
        <p:txBody>
          <a:bodyPr vert="horz" lIns="0" tIns="0" rIns="0" bIns="216000" rtlCol="0" anchor="t" anchorCtr="0">
            <a:spAutoFit/>
          </a:bodyPr>
          <a:lstStyle/>
          <a:p>
            <a:pPr marL="0" lvl="0"/>
            <a:r>
              <a:rPr lang="sv-SE" dirty="0"/>
              <a:t>Klicka här för rubrik</a:t>
            </a:r>
          </a:p>
        </p:txBody>
      </p:sp>
      <p:sp>
        <p:nvSpPr>
          <p:cNvPr id="3" name="Platshållare för text 2"/>
          <p:cNvSpPr>
            <a:spLocks noGrp="1"/>
          </p:cNvSpPr>
          <p:nvPr>
            <p:ph type="body" idx="1"/>
          </p:nvPr>
        </p:nvSpPr>
        <p:spPr>
          <a:xfrm>
            <a:off x="335755" y="1291214"/>
            <a:ext cx="8478000" cy="30633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35757" y="4868027"/>
            <a:ext cx="540000" cy="81000"/>
          </a:xfrm>
          <a:prstGeom prst="rect">
            <a:avLst/>
          </a:prstGeom>
        </p:spPr>
        <p:txBody>
          <a:bodyPr vert="horz" lIns="0" tIns="0" rIns="0" bIns="0" rtlCol="0" anchor="ctr"/>
          <a:lstStyle>
            <a:lvl1pPr algn="l">
              <a:defRPr sz="525">
                <a:solidFill>
                  <a:schemeClr val="tx1"/>
                </a:solidFill>
              </a:defRPr>
            </a:lvl1pPr>
          </a:lstStyle>
          <a:p>
            <a:fld id="{5B034638-A426-4C79-B348-281C82C2B898}" type="datetime1">
              <a:rPr lang="sv-SE" smtClean="0"/>
              <a:t>2023-11-28</a:t>
            </a:fld>
            <a:endParaRPr lang="sv-SE" dirty="0"/>
          </a:p>
        </p:txBody>
      </p:sp>
      <p:sp>
        <p:nvSpPr>
          <p:cNvPr id="5" name="Platshållare för sidfot 4"/>
          <p:cNvSpPr>
            <a:spLocks noGrp="1"/>
          </p:cNvSpPr>
          <p:nvPr>
            <p:ph type="ftr" sz="quarter" idx="3"/>
          </p:nvPr>
        </p:nvSpPr>
        <p:spPr>
          <a:xfrm>
            <a:off x="335758" y="4780368"/>
            <a:ext cx="3240001" cy="81000"/>
          </a:xfrm>
          <a:prstGeom prst="rect">
            <a:avLst/>
          </a:prstGeom>
        </p:spPr>
        <p:txBody>
          <a:bodyPr vert="horz" lIns="0" tIns="0" rIns="0" bIns="0" rtlCol="0" anchor="ctr"/>
          <a:lstStyle>
            <a:lvl1pPr algn="l">
              <a:defRPr sz="525">
                <a:solidFill>
                  <a:schemeClr val="tx1"/>
                </a:solidFill>
              </a:defRPr>
            </a:lvl1pPr>
          </a:lstStyle>
          <a:p>
            <a:endParaRPr lang="sv-SE" dirty="0"/>
          </a:p>
        </p:txBody>
      </p:sp>
      <p:sp>
        <p:nvSpPr>
          <p:cNvPr id="6" name="Platshållare för bildnummer 5"/>
          <p:cNvSpPr>
            <a:spLocks noGrp="1"/>
          </p:cNvSpPr>
          <p:nvPr>
            <p:ph type="sldNum" sz="quarter" idx="4"/>
          </p:nvPr>
        </p:nvSpPr>
        <p:spPr>
          <a:xfrm>
            <a:off x="4369301" y="4870441"/>
            <a:ext cx="405001" cy="81000"/>
          </a:xfrm>
          <a:prstGeom prst="rect">
            <a:avLst/>
          </a:prstGeom>
        </p:spPr>
        <p:txBody>
          <a:bodyPr vert="horz" lIns="0" tIns="0" rIns="0" bIns="0" rtlCol="0" anchor="ctr"/>
          <a:lstStyle>
            <a:lvl1pPr algn="ctr">
              <a:defRPr sz="525">
                <a:solidFill>
                  <a:schemeClr val="tx1"/>
                </a:solidFill>
              </a:defRPr>
            </a:lvl1pPr>
          </a:lstStyle>
          <a:p>
            <a:fld id="{328EC690-4205-452D-8738-44AC2C0A25D9}" type="slidenum">
              <a:rPr lang="sv-SE" smtClean="0"/>
              <a:pPr/>
              <a:t>‹#›</a:t>
            </a:fld>
            <a:endParaRPr lang="sv-SE" dirty="0"/>
          </a:p>
        </p:txBody>
      </p:sp>
      <p:grpSp>
        <p:nvGrpSpPr>
          <p:cNvPr id="30" name="Group 4">
            <a:extLst>
              <a:ext uri="{FF2B5EF4-FFF2-40B4-BE49-F238E27FC236}">
                <a16:creationId xmlns:a16="http://schemas.microsoft.com/office/drawing/2014/main" id="{AD8D2891-9221-490A-A842-B834978A1F8B}"/>
              </a:ext>
            </a:extLst>
          </p:cNvPr>
          <p:cNvGrpSpPr>
            <a:grpSpLocks noChangeAspect="1"/>
          </p:cNvGrpSpPr>
          <p:nvPr userDrawn="1"/>
        </p:nvGrpSpPr>
        <p:grpSpPr bwMode="auto">
          <a:xfrm>
            <a:off x="8272463" y="4654550"/>
            <a:ext cx="539750" cy="303213"/>
            <a:chOff x="5211" y="2932"/>
            <a:chExt cx="340" cy="191"/>
          </a:xfrm>
        </p:grpSpPr>
        <p:sp>
          <p:nvSpPr>
            <p:cNvPr id="31" name="AutoShape 3">
              <a:extLst>
                <a:ext uri="{FF2B5EF4-FFF2-40B4-BE49-F238E27FC236}">
                  <a16:creationId xmlns:a16="http://schemas.microsoft.com/office/drawing/2014/main" id="{602B20E8-5581-475D-97B3-DD96EBC3680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5">
              <a:extLst>
                <a:ext uri="{FF2B5EF4-FFF2-40B4-BE49-F238E27FC236}">
                  <a16:creationId xmlns:a16="http://schemas.microsoft.com/office/drawing/2014/main" id="{6BCF2C82-2A50-43AB-A9FC-7EF0576FF9C2}"/>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6">
              <a:extLst>
                <a:ext uri="{FF2B5EF4-FFF2-40B4-BE49-F238E27FC236}">
                  <a16:creationId xmlns:a16="http://schemas.microsoft.com/office/drawing/2014/main" id="{C4041856-931F-44B0-AC5C-2A82EA95B3A0}"/>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7">
              <a:extLst>
                <a:ext uri="{FF2B5EF4-FFF2-40B4-BE49-F238E27FC236}">
                  <a16:creationId xmlns:a16="http://schemas.microsoft.com/office/drawing/2014/main" id="{4B2A8603-AC6E-446E-8644-D7D0BDE97C9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8">
              <a:extLst>
                <a:ext uri="{FF2B5EF4-FFF2-40B4-BE49-F238E27FC236}">
                  <a16:creationId xmlns:a16="http://schemas.microsoft.com/office/drawing/2014/main" id="{2E251099-4041-48FA-AE86-25BAFE74F3B7}"/>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9">
              <a:extLst>
                <a:ext uri="{FF2B5EF4-FFF2-40B4-BE49-F238E27FC236}">
                  <a16:creationId xmlns:a16="http://schemas.microsoft.com/office/drawing/2014/main" id="{25D2AF67-657D-4F05-AEF9-FF309D0154A9}"/>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0">
              <a:extLst>
                <a:ext uri="{FF2B5EF4-FFF2-40B4-BE49-F238E27FC236}">
                  <a16:creationId xmlns:a16="http://schemas.microsoft.com/office/drawing/2014/main" id="{0A7FEF7E-64A6-41CA-B7C1-2EA90D6D1D6F}"/>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1">
              <a:extLst>
                <a:ext uri="{FF2B5EF4-FFF2-40B4-BE49-F238E27FC236}">
                  <a16:creationId xmlns:a16="http://schemas.microsoft.com/office/drawing/2014/main" id="{3CFC7233-9574-4C68-BF7B-31885422A494}"/>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2">
              <a:extLst>
                <a:ext uri="{FF2B5EF4-FFF2-40B4-BE49-F238E27FC236}">
                  <a16:creationId xmlns:a16="http://schemas.microsoft.com/office/drawing/2014/main" id="{3DB308D2-D4B8-419C-8AC4-497617639C3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3">
              <a:extLst>
                <a:ext uri="{FF2B5EF4-FFF2-40B4-BE49-F238E27FC236}">
                  <a16:creationId xmlns:a16="http://schemas.microsoft.com/office/drawing/2014/main" id="{F42A71F2-CE0D-44D7-8EF0-F41F6529365C}"/>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4">
              <a:extLst>
                <a:ext uri="{FF2B5EF4-FFF2-40B4-BE49-F238E27FC236}">
                  <a16:creationId xmlns:a16="http://schemas.microsoft.com/office/drawing/2014/main" id="{85807EC5-5FE2-4EDB-B34E-D7E84697C3A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5">
              <a:extLst>
                <a:ext uri="{FF2B5EF4-FFF2-40B4-BE49-F238E27FC236}">
                  <a16:creationId xmlns:a16="http://schemas.microsoft.com/office/drawing/2014/main" id="{5A18415B-4298-4F91-81E3-572425B24159}"/>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6">
              <a:extLst>
                <a:ext uri="{FF2B5EF4-FFF2-40B4-BE49-F238E27FC236}">
                  <a16:creationId xmlns:a16="http://schemas.microsoft.com/office/drawing/2014/main" id="{C3A61866-B06D-429F-B2CD-48BA546D748C}"/>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7">
              <a:extLst>
                <a:ext uri="{FF2B5EF4-FFF2-40B4-BE49-F238E27FC236}">
                  <a16:creationId xmlns:a16="http://schemas.microsoft.com/office/drawing/2014/main" id="{AB43D809-A864-4F7D-A866-024B283C254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8">
              <a:extLst>
                <a:ext uri="{FF2B5EF4-FFF2-40B4-BE49-F238E27FC236}">
                  <a16:creationId xmlns:a16="http://schemas.microsoft.com/office/drawing/2014/main" id="{0DB58800-F23A-4059-897F-0FDEAA5D69BB}"/>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9">
              <a:extLst>
                <a:ext uri="{FF2B5EF4-FFF2-40B4-BE49-F238E27FC236}">
                  <a16:creationId xmlns:a16="http://schemas.microsoft.com/office/drawing/2014/main" id="{1999ABC4-35F0-4CD3-AF55-B83013E84763}"/>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176767117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70" r:id="rId4"/>
    <p:sldLayoutId id="2147483671" r:id="rId5"/>
    <p:sldLayoutId id="2147483692" r:id="rId6"/>
    <p:sldLayoutId id="2147483672" r:id="rId7"/>
    <p:sldLayoutId id="2147483673" r:id="rId8"/>
    <p:sldLayoutId id="2147483674" r:id="rId9"/>
    <p:sldLayoutId id="2147483696" r:id="rId10"/>
    <p:sldLayoutId id="2147483691" r:id="rId11"/>
    <p:sldLayoutId id="2147483669" r:id="rId12"/>
    <p:sldLayoutId id="2147483694" r:id="rId13"/>
    <p:sldLayoutId id="2147483698" r:id="rId14"/>
    <p:sldLayoutId id="2147483700" r:id="rId15"/>
    <p:sldLayoutId id="2147483675" r:id="rId16"/>
    <p:sldLayoutId id="2147483693" r:id="rId17"/>
    <p:sldLayoutId id="2147483701" r:id="rId18"/>
    <p:sldLayoutId id="2147483702" r:id="rId19"/>
    <p:sldLayoutId id="2147483668" r:id="rId20"/>
    <p:sldLayoutId id="2147483678" r:id="rId21"/>
    <p:sldLayoutId id="2147483676" r:id="rId22"/>
    <p:sldLayoutId id="2147483697" r:id="rId23"/>
    <p:sldLayoutId id="2147483677" r:id="rId24"/>
    <p:sldLayoutId id="2147483679" r:id="rId25"/>
    <p:sldLayoutId id="2147483681" r:id="rId26"/>
    <p:sldLayoutId id="2147483683" r:id="rId27"/>
    <p:sldLayoutId id="2147483684" r:id="rId28"/>
    <p:sldLayoutId id="2147483685" r:id="rId29"/>
    <p:sldLayoutId id="2147483686" r:id="rId30"/>
    <p:sldLayoutId id="2147483687" r:id="rId31"/>
    <p:sldLayoutId id="2147483688" r:id="rId32"/>
    <p:sldLayoutId id="2147483689" r:id="rId33"/>
    <p:sldLayoutId id="2147483665" r:id="rId34"/>
    <p:sldLayoutId id="2147483690" r:id="rId35"/>
    <p:sldLayoutId id="2147483695" r:id="rId36"/>
  </p:sldLayoutIdLst>
  <p:hf hdr="0" ftr="0"/>
  <p:txStyles>
    <p:titleStyle>
      <a:lvl1pPr algn="ctr" defTabSz="685816" rtl="0" eaLnBrk="1" latinLnBrk="0" hangingPunct="1">
        <a:lnSpc>
          <a:spcPct val="100000"/>
        </a:lnSpc>
        <a:spcBef>
          <a:spcPts val="300"/>
        </a:spcBef>
        <a:buNone/>
        <a:defRPr lang="sv-SE" sz="2800" kern="1200" spc="-98" baseline="0" dirty="0">
          <a:solidFill>
            <a:srgbClr val="151515"/>
          </a:solidFill>
          <a:latin typeface="+mj-lt"/>
          <a:ea typeface="+mj-ea"/>
          <a:cs typeface="+mj-cs"/>
        </a:defRPr>
      </a:lvl1pPr>
    </p:titleStyle>
    <p:bodyStyle>
      <a:lvl1pPr marL="135007"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1pPr>
      <a:lvl2pPr marL="269875" indent="-134938"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2pPr>
      <a:lvl3pPr marL="405020"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3pPr>
      <a:lvl4pPr marL="540027"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4pPr>
      <a:lvl5pPr marL="675033"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5pPr>
      <a:lvl6pPr marL="1885995"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902"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811"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719"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16" rtl="0" eaLnBrk="1" latinLnBrk="0" hangingPunct="1">
        <a:defRPr sz="1350" kern="1200">
          <a:solidFill>
            <a:schemeClr val="tx1"/>
          </a:solidFill>
          <a:latin typeface="+mn-lt"/>
          <a:ea typeface="+mn-ea"/>
          <a:cs typeface="+mn-cs"/>
        </a:defRPr>
      </a:lvl1pPr>
      <a:lvl2pPr marL="342909" algn="l" defTabSz="685816" rtl="0" eaLnBrk="1" latinLnBrk="0" hangingPunct="1">
        <a:defRPr sz="1350" kern="1200">
          <a:solidFill>
            <a:schemeClr val="tx1"/>
          </a:solidFill>
          <a:latin typeface="+mn-lt"/>
          <a:ea typeface="+mn-ea"/>
          <a:cs typeface="+mn-cs"/>
        </a:defRPr>
      </a:lvl2pPr>
      <a:lvl3pPr marL="685816" algn="l" defTabSz="685816" rtl="0" eaLnBrk="1" latinLnBrk="0" hangingPunct="1">
        <a:defRPr sz="1350" kern="1200">
          <a:solidFill>
            <a:schemeClr val="tx1"/>
          </a:solidFill>
          <a:latin typeface="+mn-lt"/>
          <a:ea typeface="+mn-ea"/>
          <a:cs typeface="+mn-cs"/>
        </a:defRPr>
      </a:lvl3pPr>
      <a:lvl4pPr marL="1028725" algn="l" defTabSz="685816" rtl="0" eaLnBrk="1" latinLnBrk="0" hangingPunct="1">
        <a:defRPr sz="1350" kern="1200">
          <a:solidFill>
            <a:schemeClr val="tx1"/>
          </a:solidFill>
          <a:latin typeface="+mn-lt"/>
          <a:ea typeface="+mn-ea"/>
          <a:cs typeface="+mn-cs"/>
        </a:defRPr>
      </a:lvl4pPr>
      <a:lvl5pPr marL="1371633" algn="l" defTabSz="685816" rtl="0" eaLnBrk="1" latinLnBrk="0" hangingPunct="1">
        <a:defRPr sz="1350" kern="1200">
          <a:solidFill>
            <a:schemeClr val="tx1"/>
          </a:solidFill>
          <a:latin typeface="+mn-lt"/>
          <a:ea typeface="+mn-ea"/>
          <a:cs typeface="+mn-cs"/>
        </a:defRPr>
      </a:lvl5pPr>
      <a:lvl6pPr marL="1714542" algn="l" defTabSz="685816" rtl="0" eaLnBrk="1" latinLnBrk="0" hangingPunct="1">
        <a:defRPr sz="1350" kern="1200">
          <a:solidFill>
            <a:schemeClr val="tx1"/>
          </a:solidFill>
          <a:latin typeface="+mn-lt"/>
          <a:ea typeface="+mn-ea"/>
          <a:cs typeface="+mn-cs"/>
        </a:defRPr>
      </a:lvl6pPr>
      <a:lvl7pPr marL="2057448" algn="l" defTabSz="685816" rtl="0" eaLnBrk="1" latinLnBrk="0" hangingPunct="1">
        <a:defRPr sz="1350" kern="1200">
          <a:solidFill>
            <a:schemeClr val="tx1"/>
          </a:solidFill>
          <a:latin typeface="+mn-lt"/>
          <a:ea typeface="+mn-ea"/>
          <a:cs typeface="+mn-cs"/>
        </a:defRPr>
      </a:lvl7pPr>
      <a:lvl8pPr marL="2400357" algn="l" defTabSz="685816" rtl="0" eaLnBrk="1" latinLnBrk="0" hangingPunct="1">
        <a:defRPr sz="1350" kern="1200">
          <a:solidFill>
            <a:schemeClr val="tx1"/>
          </a:solidFill>
          <a:latin typeface="+mn-lt"/>
          <a:ea typeface="+mn-ea"/>
          <a:cs typeface="+mn-cs"/>
        </a:defRPr>
      </a:lvl8pPr>
      <a:lvl9pPr marL="2743265" algn="l" defTabSz="68581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3" userDrawn="1">
          <p15:clr>
            <a:srgbClr val="F26B43"/>
          </p15:clr>
        </p15:guide>
        <p15:guide id="4" pos="5550" userDrawn="1">
          <p15:clr>
            <a:srgbClr val="F26B43"/>
          </p15:clr>
        </p15:guide>
        <p15:guide id="5" pos="210" userDrawn="1">
          <p15:clr>
            <a:srgbClr val="F26B43"/>
          </p15:clr>
        </p15:guide>
        <p15:guide id="6" orient="horz" pos="1620" userDrawn="1">
          <p15:clr>
            <a:srgbClr val="A4A3A4"/>
          </p15:clr>
        </p15:guide>
        <p15:guide id="7" orient="horz" pos="465" userDrawn="1">
          <p15:clr>
            <a:srgbClr val="F26B43"/>
          </p15:clr>
        </p15:guide>
        <p15:guide id="9" orient="horz" pos="652" userDrawn="1">
          <p15:clr>
            <a:srgbClr val="A4A3A4"/>
          </p15:clr>
        </p15:guide>
        <p15:guide id="10" orient="horz" pos="836" userDrawn="1">
          <p15:clr>
            <a:srgbClr val="F26B43"/>
          </p15:clr>
        </p15:guide>
        <p15:guide id="11" pos="2880" userDrawn="1">
          <p15:clr>
            <a:srgbClr val="A4A3A4"/>
          </p15:clr>
        </p15:guide>
        <p15:guide id="12" pos="2982" userDrawn="1">
          <p15:clr>
            <a:srgbClr val="A4A3A4"/>
          </p15:clr>
        </p15:guide>
        <p15:guide id="13" pos="2778" userDrawn="1">
          <p15:clr>
            <a:srgbClr val="A4A3A4"/>
          </p15:clr>
        </p15:guide>
        <p15:guide id="14" orient="horz" pos="237" userDrawn="1">
          <p15:clr>
            <a:srgbClr val="F26B43"/>
          </p15:clr>
        </p15:guide>
        <p15:guide id="15" orient="horz" pos="27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omsystembolaget.se/folkhalsa/kropp-och-halsa/alkohol-och-aldre/"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hyperlink" Target="https://www.omsystembolaget.se/folkhalsa/kropp-och-halsa/alkohol-och-aldre/intervju-felicia-ahlner/" TargetMode="External"/><Relationship Id="rId4" Type="http://schemas.openxmlformats.org/officeDocument/2006/relationships/hyperlink" Target="https://vimeo.com/7733557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390003DD-9BA7-4081-8BA0-F88799EB1C66}" type="datetime1">
              <a:rPr lang="sv-SE" smtClean="0"/>
              <a:t>2023-11-28</a:t>
            </a:fld>
            <a:endParaRPr lang="sv-SE" dirty="0"/>
          </a:p>
        </p:txBody>
      </p:sp>
      <p:sp>
        <p:nvSpPr>
          <p:cNvPr id="4" name="Platshållare för bildnummer 3"/>
          <p:cNvSpPr>
            <a:spLocks noGrp="1"/>
          </p:cNvSpPr>
          <p:nvPr>
            <p:ph type="sldNum" sz="quarter" idx="12"/>
          </p:nvPr>
        </p:nvSpPr>
        <p:spPr/>
        <p:txBody>
          <a:bodyPr/>
          <a:lstStyle/>
          <a:p>
            <a:fld id="{328EC690-4205-452D-8738-44AC2C0A25D9}" type="slidenum">
              <a:rPr lang="sv-SE" smtClean="0"/>
              <a:t>1</a:t>
            </a:fld>
            <a:endParaRPr lang="sv-SE" dirty="0"/>
          </a:p>
        </p:txBody>
      </p:sp>
      <p:sp>
        <p:nvSpPr>
          <p:cNvPr id="2" name="Rubrik 1">
            <a:extLst>
              <a:ext uri="{FF2B5EF4-FFF2-40B4-BE49-F238E27FC236}">
                <a16:creationId xmlns:a16="http://schemas.microsoft.com/office/drawing/2014/main" id="{D7E113F9-3EDF-44F5-BD7B-E93021145658}"/>
              </a:ext>
            </a:extLst>
          </p:cNvPr>
          <p:cNvSpPr>
            <a:spLocks noGrp="1"/>
          </p:cNvSpPr>
          <p:nvPr>
            <p:ph type="title"/>
          </p:nvPr>
        </p:nvSpPr>
        <p:spPr>
          <a:xfrm>
            <a:off x="2594402" y="1141703"/>
            <a:ext cx="3958798" cy="648997"/>
          </a:xfrm>
        </p:spPr>
        <p:txBody>
          <a:bodyPr/>
          <a:lstStyle/>
          <a:p>
            <a:r>
              <a:rPr lang="sv-SE" dirty="0"/>
              <a:t>Alkohol och äldre</a:t>
            </a:r>
          </a:p>
        </p:txBody>
      </p:sp>
      <p:sp>
        <p:nvSpPr>
          <p:cNvPr id="5" name="Platshållare för text 4">
            <a:extLst>
              <a:ext uri="{FF2B5EF4-FFF2-40B4-BE49-F238E27FC236}">
                <a16:creationId xmlns:a16="http://schemas.microsoft.com/office/drawing/2014/main" id="{6D191CDB-D1DF-4767-807E-32442FD5A54D}"/>
              </a:ext>
            </a:extLst>
          </p:cNvPr>
          <p:cNvSpPr>
            <a:spLocks noGrp="1"/>
          </p:cNvSpPr>
          <p:nvPr>
            <p:ph type="body" sz="quarter" idx="13"/>
          </p:nvPr>
        </p:nvSpPr>
        <p:spPr/>
        <p:txBody>
          <a:bodyPr/>
          <a:lstStyle/>
          <a:p>
            <a:r>
              <a:rPr lang="sv-SE" dirty="0"/>
              <a:t>Alkoholrapport</a:t>
            </a:r>
          </a:p>
        </p:txBody>
      </p:sp>
      <p:sp>
        <p:nvSpPr>
          <p:cNvPr id="6" name="textruta 5">
            <a:extLst>
              <a:ext uri="{FF2B5EF4-FFF2-40B4-BE49-F238E27FC236}">
                <a16:creationId xmlns:a16="http://schemas.microsoft.com/office/drawing/2014/main" id="{AD50E317-62AD-BAC4-F898-167C8D76D4E2}"/>
              </a:ext>
            </a:extLst>
          </p:cNvPr>
          <p:cNvSpPr txBox="1"/>
          <p:nvPr/>
        </p:nvSpPr>
        <p:spPr>
          <a:xfrm>
            <a:off x="2692401" y="2571750"/>
            <a:ext cx="3958798" cy="1015663"/>
          </a:xfrm>
          <a:prstGeom prst="rect">
            <a:avLst/>
          </a:prstGeom>
          <a:noFill/>
        </p:spPr>
        <p:txBody>
          <a:bodyPr wrap="square">
            <a:spAutoFit/>
          </a:bodyPr>
          <a:lstStyle/>
          <a:p>
            <a:pPr algn="ctr"/>
            <a:r>
              <a:rPr lang="sv-SE" sz="1200" dirty="0">
                <a:effectLst/>
                <a:latin typeface="Calibri" panose="020F0502020204030204" pitchFamily="34" charset="0"/>
                <a:ea typeface="Calibri" panose="020F0502020204030204" pitchFamily="34" charset="0"/>
              </a:rPr>
              <a:t>Det är </a:t>
            </a:r>
            <a:r>
              <a:rPr lang="sv-SE" sz="1200" u="sng" dirty="0">
                <a:effectLst/>
                <a:latin typeface="Calibri" panose="020F0502020204030204" pitchFamily="34" charset="0"/>
                <a:ea typeface="Calibri" panose="020F0502020204030204" pitchFamily="34" charset="0"/>
              </a:rPr>
              <a:t>tillåtet</a:t>
            </a:r>
            <a:r>
              <a:rPr lang="sv-SE" sz="1200" dirty="0">
                <a:effectLst/>
                <a:latin typeface="Calibri" panose="020F0502020204030204" pitchFamily="34" charset="0"/>
                <a:ea typeface="Calibri" panose="020F0502020204030204" pitchFamily="34" charset="0"/>
              </a:rPr>
              <a:t> att spara en kopia av bilderna och använda i egna presentationer. </a:t>
            </a:r>
          </a:p>
          <a:p>
            <a:pPr algn="ctr"/>
            <a:r>
              <a:rPr lang="sv-SE" sz="1200" dirty="0">
                <a:effectLst/>
                <a:latin typeface="Calibri" panose="020F0502020204030204" pitchFamily="34" charset="0"/>
                <a:ea typeface="Calibri" panose="020F0502020204030204" pitchFamily="34" charset="0"/>
              </a:rPr>
              <a:t>Det är </a:t>
            </a:r>
            <a:r>
              <a:rPr lang="sv-SE" sz="1200" u="sng" dirty="0">
                <a:effectLst/>
                <a:latin typeface="Calibri" panose="020F0502020204030204" pitchFamily="34" charset="0"/>
                <a:ea typeface="Calibri" panose="020F0502020204030204" pitchFamily="34" charset="0"/>
              </a:rPr>
              <a:t>inte tillåtet</a:t>
            </a:r>
            <a:r>
              <a:rPr lang="sv-SE" sz="1200" dirty="0">
                <a:effectLst/>
                <a:latin typeface="Calibri" panose="020F0502020204030204" pitchFamily="34" charset="0"/>
                <a:ea typeface="Calibri" panose="020F0502020204030204" pitchFamily="34" charset="0"/>
              </a:rPr>
              <a:t> att på något sätt förändra bilderna om Systembolagets logotyp finns med och därmed uppfattas som avsändare.</a:t>
            </a:r>
          </a:p>
        </p:txBody>
      </p:sp>
    </p:spTree>
    <p:extLst>
      <p:ext uri="{BB962C8B-B14F-4D97-AF65-F5344CB8AC3E}">
        <p14:creationId xmlns:p14="http://schemas.microsoft.com/office/powerpoint/2010/main" val="363396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text, träd, utomhus, person&#10;&#10;Automatiskt genererad beskrivning">
            <a:extLst>
              <a:ext uri="{FF2B5EF4-FFF2-40B4-BE49-F238E27FC236}">
                <a16:creationId xmlns:a16="http://schemas.microsoft.com/office/drawing/2014/main" id="{F97B8C7E-566C-EA31-FCBE-66333E47F958}"/>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5343" r="-2" b="33417"/>
          <a:stretch/>
        </p:blipFill>
        <p:spPr>
          <a:xfrm>
            <a:off x="4397856" y="10"/>
            <a:ext cx="4766400" cy="5143490"/>
          </a:xfrm>
          <a:noFill/>
        </p:spPr>
      </p:pic>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a:xfrm>
            <a:off x="335757" y="4868027"/>
            <a:ext cx="540000" cy="81000"/>
          </a:xfrm>
        </p:spPr>
        <p:txBody>
          <a:bodyPr anchor="ctr">
            <a:normAutofit/>
          </a:bodyPr>
          <a:lstStyle/>
          <a:p>
            <a:pPr>
              <a:spcAft>
                <a:spcPts val="600"/>
              </a:spcAft>
            </a:pPr>
            <a:fld id="{5B034638-A426-4C79-B348-281C82C2B898}" type="datetime1">
              <a:rPr lang="sv-SE" smtClean="0"/>
              <a:pPr>
                <a:spcAft>
                  <a:spcPts val="600"/>
                </a:spcAft>
              </a:pPr>
              <a:t>2023-11-28</a:t>
            </a:fld>
            <a:endParaRPr lang="sv-SE"/>
          </a:p>
        </p:txBody>
      </p:sp>
      <p:sp>
        <p:nvSpPr>
          <p:cNvPr id="20" name="Slide Number Placeholder 3">
            <a:extLst>
              <a:ext uri="{FF2B5EF4-FFF2-40B4-BE49-F238E27FC236}">
                <a16:creationId xmlns:a16="http://schemas.microsoft.com/office/drawing/2014/main" id="{CE2F7A35-12E6-E38C-11CA-2A102ECE34F9}"/>
              </a:ext>
            </a:extLst>
          </p:cNvPr>
          <p:cNvSpPr>
            <a:spLocks noGrp="1"/>
          </p:cNvSpPr>
          <p:nvPr>
            <p:ph type="sldNum" sz="quarter" idx="12"/>
          </p:nvPr>
        </p:nvSpPr>
        <p:spPr>
          <a:xfrm>
            <a:off x="4369301" y="4870441"/>
            <a:ext cx="405001" cy="81000"/>
          </a:xfrm>
        </p:spPr>
        <p:txBody>
          <a:bodyPr anchor="ctr">
            <a:normAutofit/>
          </a:bodyPr>
          <a:lstStyle/>
          <a:p>
            <a:pPr>
              <a:spcAft>
                <a:spcPts val="600"/>
              </a:spcAft>
            </a:pPr>
            <a:fld id="{328EC690-4205-452D-8738-44AC2C0A25D9}" type="slidenum">
              <a:rPr lang="sv-SE" smtClean="0"/>
              <a:pPr>
                <a:spcAft>
                  <a:spcPts val="600"/>
                </a:spcAft>
              </a:pPr>
              <a:t>2</a:t>
            </a:fld>
            <a:endParaRPr lang="sv-SE"/>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a:xfrm>
            <a:off x="334963" y="1557496"/>
            <a:ext cx="3852000" cy="2793842"/>
          </a:xfrm>
        </p:spPr>
        <p:txBody>
          <a:bodyPr>
            <a:normAutofit lnSpcReduction="10000"/>
          </a:bodyPr>
          <a:lstStyle/>
          <a:p>
            <a:pPr marL="0" indent="0">
              <a:lnSpc>
                <a:spcPct val="90000"/>
              </a:lnSpc>
              <a:buNone/>
            </a:pPr>
            <a:r>
              <a:rPr lang="sv-SE" sz="1400" dirty="0"/>
              <a:t>Alkoholkonsumtionen mäts dels i olika register:</a:t>
            </a:r>
          </a:p>
          <a:p>
            <a:pPr>
              <a:lnSpc>
                <a:spcPct val="90000"/>
              </a:lnSpc>
              <a:buFontTx/>
              <a:buChar char="-"/>
            </a:pPr>
            <a:r>
              <a:rPr lang="sv-SE" sz="1400" dirty="0"/>
              <a:t>Systembolagets försäljning</a:t>
            </a:r>
          </a:p>
          <a:p>
            <a:pPr>
              <a:lnSpc>
                <a:spcPct val="90000"/>
              </a:lnSpc>
              <a:buFontTx/>
              <a:buChar char="-"/>
            </a:pPr>
            <a:r>
              <a:rPr lang="sv-SE" sz="1400" dirty="0"/>
              <a:t>Restaurangers försäljning</a:t>
            </a:r>
          </a:p>
          <a:p>
            <a:pPr>
              <a:lnSpc>
                <a:spcPct val="90000"/>
              </a:lnSpc>
              <a:buFontTx/>
              <a:buChar char="-"/>
            </a:pPr>
            <a:r>
              <a:rPr lang="sv-SE" sz="1400" dirty="0"/>
              <a:t>Folkölsförsäljning i livsmedelsbutiker</a:t>
            </a:r>
          </a:p>
          <a:p>
            <a:pPr>
              <a:lnSpc>
                <a:spcPct val="90000"/>
              </a:lnSpc>
              <a:buFontTx/>
              <a:buChar char="-"/>
            </a:pPr>
            <a:endParaRPr lang="sv-SE" sz="1400" dirty="0"/>
          </a:p>
          <a:p>
            <a:pPr marL="0" indent="0">
              <a:lnSpc>
                <a:spcPct val="90000"/>
              </a:lnSpc>
              <a:buNone/>
            </a:pPr>
            <a:r>
              <a:rPr lang="sv-SE" sz="1400" dirty="0"/>
              <a:t>Dels genom frågeundersökningar</a:t>
            </a:r>
          </a:p>
          <a:p>
            <a:pPr>
              <a:lnSpc>
                <a:spcPct val="90000"/>
              </a:lnSpc>
              <a:buFontTx/>
              <a:buChar char="-"/>
            </a:pPr>
            <a:r>
              <a:rPr lang="sv-SE" sz="1400" dirty="0"/>
              <a:t>Alkoholkonsumtion</a:t>
            </a:r>
          </a:p>
          <a:p>
            <a:pPr>
              <a:lnSpc>
                <a:spcPct val="90000"/>
              </a:lnSpc>
              <a:buFontTx/>
              <a:buChar char="-"/>
            </a:pPr>
            <a:r>
              <a:rPr lang="sv-SE" sz="1400" dirty="0"/>
              <a:t>Resandeinförsel</a:t>
            </a:r>
          </a:p>
          <a:p>
            <a:pPr>
              <a:lnSpc>
                <a:spcPct val="90000"/>
              </a:lnSpc>
              <a:buFontTx/>
              <a:buChar char="-"/>
            </a:pPr>
            <a:r>
              <a:rPr lang="sv-SE" sz="1400" dirty="0"/>
              <a:t>Smuggling</a:t>
            </a:r>
          </a:p>
          <a:p>
            <a:pPr>
              <a:lnSpc>
                <a:spcPct val="90000"/>
              </a:lnSpc>
              <a:buFontTx/>
              <a:buChar char="-"/>
            </a:pPr>
            <a:r>
              <a:rPr lang="sv-SE" sz="1400" dirty="0"/>
              <a:t>Hemtillverkning</a:t>
            </a:r>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a:xfrm>
            <a:off x="334801" y="655774"/>
            <a:ext cx="3852000" cy="648488"/>
          </a:xfrm>
        </p:spPr>
        <p:txBody>
          <a:bodyPr anchor="t">
            <a:normAutofit/>
          </a:bodyPr>
          <a:lstStyle/>
          <a:p>
            <a:pPr>
              <a:lnSpc>
                <a:spcPct val="90000"/>
              </a:lnSpc>
            </a:pPr>
            <a:r>
              <a:rPr lang="sv-SE" sz="2000"/>
              <a:t>Hur vi mäter alkoholkonsumtionen</a:t>
            </a:r>
            <a:endParaRPr lang="sv-SE" sz="2000" dirty="0"/>
          </a:p>
        </p:txBody>
      </p:sp>
      <p:sp>
        <p:nvSpPr>
          <p:cNvPr id="3" name="Platshållare för bildnummer 2" hidden="1">
            <a:extLst>
              <a:ext uri="{FF2B5EF4-FFF2-40B4-BE49-F238E27FC236}">
                <a16:creationId xmlns:a16="http://schemas.microsoft.com/office/drawing/2014/main" id="{7A9C296D-8496-4570-B341-9AD3A0E78EFE}"/>
              </a:ext>
            </a:extLst>
          </p:cNvPr>
          <p:cNvSpPr>
            <a:spLocks noGrp="1"/>
          </p:cNvSpPr>
          <p:nvPr>
            <p:ph type="sldNum" sz="quarter" idx="4294967295"/>
          </p:nvPr>
        </p:nvSpPr>
        <p:spPr>
          <a:xfrm>
            <a:off x="4369301" y="4870441"/>
            <a:ext cx="405001" cy="81000"/>
          </a:xfrm>
        </p:spPr>
        <p:txBody>
          <a:bodyPr/>
          <a:lstStyle/>
          <a:p>
            <a:pPr>
              <a:spcAft>
                <a:spcPts val="600"/>
              </a:spcAft>
            </a:pPr>
            <a:fld id="{328EC690-4205-452D-8738-44AC2C0A25D9}" type="slidenum">
              <a:rPr lang="sv-SE" smtClean="0"/>
              <a:pPr>
                <a:spcAft>
                  <a:spcPts val="600"/>
                </a:spcAft>
              </a:pPr>
              <a:t>2</a:t>
            </a:fld>
            <a:endParaRPr lang="sv-SE"/>
          </a:p>
        </p:txBody>
      </p:sp>
    </p:spTree>
    <p:extLst>
      <p:ext uri="{BB962C8B-B14F-4D97-AF65-F5344CB8AC3E}">
        <p14:creationId xmlns:p14="http://schemas.microsoft.com/office/powerpoint/2010/main" val="220735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93A7269-8E43-4292-B3E0-8E2D9B992D1F}"/>
              </a:ext>
            </a:extLst>
          </p:cNvPr>
          <p:cNvSpPr>
            <a:spLocks noGrp="1"/>
          </p:cNvSpPr>
          <p:nvPr>
            <p:ph type="title"/>
          </p:nvPr>
        </p:nvSpPr>
        <p:spPr>
          <a:xfrm>
            <a:off x="334801" y="384784"/>
            <a:ext cx="8478000" cy="648997"/>
          </a:xfrm>
        </p:spPr>
        <p:txBody>
          <a:bodyPr/>
          <a:lstStyle/>
          <a:p>
            <a:r>
              <a:rPr lang="sv-SE" dirty="0"/>
              <a:t>Alkoholkonsumtionens utveckling</a:t>
            </a:r>
          </a:p>
        </p:txBody>
      </p:sp>
      <p:sp>
        <p:nvSpPr>
          <p:cNvPr id="2" name="Platshållare för datum 1">
            <a:extLst>
              <a:ext uri="{FF2B5EF4-FFF2-40B4-BE49-F238E27FC236}">
                <a16:creationId xmlns:a16="http://schemas.microsoft.com/office/drawing/2014/main" id="{C447AAFF-8C8E-4481-BEE3-375AC29C7784}"/>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3" name="Platshållare för bildnummer 2">
            <a:extLst>
              <a:ext uri="{FF2B5EF4-FFF2-40B4-BE49-F238E27FC236}">
                <a16:creationId xmlns:a16="http://schemas.microsoft.com/office/drawing/2014/main" id="{DA71CD7F-057D-450D-BBD0-F59BCA2FBFA1}"/>
              </a:ext>
            </a:extLst>
          </p:cNvPr>
          <p:cNvSpPr>
            <a:spLocks noGrp="1"/>
          </p:cNvSpPr>
          <p:nvPr>
            <p:ph type="sldNum" sz="quarter" idx="12"/>
          </p:nvPr>
        </p:nvSpPr>
        <p:spPr/>
        <p:txBody>
          <a:bodyPr/>
          <a:lstStyle/>
          <a:p>
            <a:fld id="{328EC690-4205-452D-8738-44AC2C0A25D9}" type="slidenum">
              <a:rPr lang="sv-SE" smtClean="0"/>
              <a:pPr/>
              <a:t>3</a:t>
            </a:fld>
            <a:endParaRPr lang="sv-SE" dirty="0"/>
          </a:p>
        </p:txBody>
      </p:sp>
      <p:graphicFrame>
        <p:nvGraphicFramePr>
          <p:cNvPr id="10" name="Platshållare för innehåll 9">
            <a:extLst>
              <a:ext uri="{FF2B5EF4-FFF2-40B4-BE49-F238E27FC236}">
                <a16:creationId xmlns:a16="http://schemas.microsoft.com/office/drawing/2014/main" id="{7261B1B5-4071-4813-97BB-12717DDB2ACF}"/>
              </a:ext>
            </a:extLst>
          </p:cNvPr>
          <p:cNvGraphicFramePr>
            <a:graphicFrameLocks noGrp="1"/>
          </p:cNvGraphicFramePr>
          <p:nvPr>
            <p:ph sz="quarter" idx="13"/>
            <p:extLst>
              <p:ext uri="{D42A27DB-BD31-4B8C-83A1-F6EECF244321}">
                <p14:modId xmlns:p14="http://schemas.microsoft.com/office/powerpoint/2010/main" val="931527507"/>
              </p:ext>
            </p:extLst>
          </p:nvPr>
        </p:nvGraphicFramePr>
        <p:xfrm>
          <a:off x="333375" y="1327150"/>
          <a:ext cx="8477250" cy="329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93A7269-8E43-4292-B3E0-8E2D9B992D1F}"/>
              </a:ext>
            </a:extLst>
          </p:cNvPr>
          <p:cNvSpPr>
            <a:spLocks noGrp="1"/>
          </p:cNvSpPr>
          <p:nvPr>
            <p:ph type="title"/>
          </p:nvPr>
        </p:nvSpPr>
        <p:spPr>
          <a:xfrm>
            <a:off x="334801" y="384784"/>
            <a:ext cx="8478000" cy="648997"/>
          </a:xfrm>
        </p:spPr>
        <p:txBody>
          <a:bodyPr/>
          <a:lstStyle/>
          <a:p>
            <a:r>
              <a:rPr lang="sv-SE" dirty="0"/>
              <a:t>Intensivkonsumtion</a:t>
            </a:r>
          </a:p>
        </p:txBody>
      </p:sp>
      <p:sp>
        <p:nvSpPr>
          <p:cNvPr id="2" name="Platshållare för datum 1">
            <a:extLst>
              <a:ext uri="{FF2B5EF4-FFF2-40B4-BE49-F238E27FC236}">
                <a16:creationId xmlns:a16="http://schemas.microsoft.com/office/drawing/2014/main" id="{C447AAFF-8C8E-4481-BEE3-375AC29C7784}"/>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3" name="Platshållare för bildnummer 2">
            <a:extLst>
              <a:ext uri="{FF2B5EF4-FFF2-40B4-BE49-F238E27FC236}">
                <a16:creationId xmlns:a16="http://schemas.microsoft.com/office/drawing/2014/main" id="{DA71CD7F-057D-450D-BBD0-F59BCA2FBFA1}"/>
              </a:ext>
            </a:extLst>
          </p:cNvPr>
          <p:cNvSpPr>
            <a:spLocks noGrp="1"/>
          </p:cNvSpPr>
          <p:nvPr>
            <p:ph type="sldNum" sz="quarter" idx="12"/>
          </p:nvPr>
        </p:nvSpPr>
        <p:spPr/>
        <p:txBody>
          <a:bodyPr/>
          <a:lstStyle/>
          <a:p>
            <a:fld id="{328EC690-4205-452D-8738-44AC2C0A25D9}" type="slidenum">
              <a:rPr lang="sv-SE" smtClean="0"/>
              <a:pPr/>
              <a:t>4</a:t>
            </a:fld>
            <a:endParaRPr lang="sv-SE" dirty="0"/>
          </a:p>
        </p:txBody>
      </p:sp>
      <p:graphicFrame>
        <p:nvGraphicFramePr>
          <p:cNvPr id="10" name="Platshållare för innehåll 9">
            <a:extLst>
              <a:ext uri="{FF2B5EF4-FFF2-40B4-BE49-F238E27FC236}">
                <a16:creationId xmlns:a16="http://schemas.microsoft.com/office/drawing/2014/main" id="{7261B1B5-4071-4813-97BB-12717DDB2ACF}"/>
              </a:ext>
            </a:extLst>
          </p:cNvPr>
          <p:cNvGraphicFramePr>
            <a:graphicFrameLocks noGrp="1"/>
          </p:cNvGraphicFramePr>
          <p:nvPr>
            <p:ph sz="quarter" idx="13"/>
            <p:extLst>
              <p:ext uri="{D42A27DB-BD31-4B8C-83A1-F6EECF244321}">
                <p14:modId xmlns:p14="http://schemas.microsoft.com/office/powerpoint/2010/main" val="1298252632"/>
              </p:ext>
            </p:extLst>
          </p:nvPr>
        </p:nvGraphicFramePr>
        <p:xfrm>
          <a:off x="333375" y="1327150"/>
          <a:ext cx="8477250" cy="329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062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7240A05-82DD-4D5C-9108-244E298475E9}"/>
              </a:ext>
            </a:extLst>
          </p:cNvPr>
          <p:cNvSpPr>
            <a:spLocks noGrp="1"/>
          </p:cNvSpPr>
          <p:nvPr>
            <p:ph type="dt" sz="half" idx="10"/>
          </p:nvPr>
        </p:nvSpPr>
        <p:spPr/>
        <p:txBody>
          <a:bodyPr/>
          <a:lstStyle/>
          <a:p>
            <a:fld id="{5B034638-A426-4C79-B348-281C82C2B898}" type="datetime1">
              <a:rPr lang="sv-SE" smtClean="0"/>
              <a:pPr/>
              <a:t>2023-11-28</a:t>
            </a:fld>
            <a:endParaRPr lang="sv-SE" dirty="0"/>
          </a:p>
        </p:txBody>
      </p:sp>
      <p:sp>
        <p:nvSpPr>
          <p:cNvPr id="5" name="Platshållare för bildnummer 4">
            <a:extLst>
              <a:ext uri="{FF2B5EF4-FFF2-40B4-BE49-F238E27FC236}">
                <a16:creationId xmlns:a16="http://schemas.microsoft.com/office/drawing/2014/main" id="{12651113-CE88-4B6C-9AB4-51242DE779AD}"/>
              </a:ext>
            </a:extLst>
          </p:cNvPr>
          <p:cNvSpPr>
            <a:spLocks noGrp="1"/>
          </p:cNvSpPr>
          <p:nvPr>
            <p:ph type="sldNum" sz="quarter" idx="12"/>
          </p:nvPr>
        </p:nvSpPr>
        <p:spPr/>
        <p:txBody>
          <a:bodyPr/>
          <a:lstStyle/>
          <a:p>
            <a:fld id="{328EC690-4205-452D-8738-44AC2C0A25D9}" type="slidenum">
              <a:rPr lang="sv-SE" smtClean="0"/>
              <a:pPr/>
              <a:t>5</a:t>
            </a:fld>
            <a:endParaRPr lang="sv-SE" dirty="0"/>
          </a:p>
        </p:txBody>
      </p:sp>
      <p:sp>
        <p:nvSpPr>
          <p:cNvPr id="16" name="Platshållare för text 15">
            <a:extLst>
              <a:ext uri="{FF2B5EF4-FFF2-40B4-BE49-F238E27FC236}">
                <a16:creationId xmlns:a16="http://schemas.microsoft.com/office/drawing/2014/main" id="{2D297DB4-3183-47C0-BF34-A35CD5493CA0}"/>
              </a:ext>
            </a:extLst>
          </p:cNvPr>
          <p:cNvSpPr>
            <a:spLocks noGrp="1"/>
          </p:cNvSpPr>
          <p:nvPr>
            <p:ph type="body" sz="quarter" idx="13"/>
          </p:nvPr>
        </p:nvSpPr>
        <p:spPr/>
        <p:txBody>
          <a:bodyPr/>
          <a:lstStyle/>
          <a:p>
            <a:r>
              <a:rPr lang="sv-SE" sz="1400" dirty="0"/>
              <a:t>De som blir äldre idag har med sig en högre konsumtion än tidigare generationer.</a:t>
            </a:r>
          </a:p>
          <a:p>
            <a:endParaRPr lang="sv-SE" dirty="0"/>
          </a:p>
        </p:txBody>
      </p:sp>
      <p:sp>
        <p:nvSpPr>
          <p:cNvPr id="17" name="Platshållare för text 16">
            <a:extLst>
              <a:ext uri="{FF2B5EF4-FFF2-40B4-BE49-F238E27FC236}">
                <a16:creationId xmlns:a16="http://schemas.microsoft.com/office/drawing/2014/main" id="{3870E29D-326E-4384-86ED-317590E21340}"/>
              </a:ext>
            </a:extLst>
          </p:cNvPr>
          <p:cNvSpPr>
            <a:spLocks noGrp="1"/>
          </p:cNvSpPr>
          <p:nvPr>
            <p:ph type="body" sz="quarter" idx="14"/>
          </p:nvPr>
        </p:nvSpPr>
        <p:spPr/>
        <p:txBody>
          <a:bodyPr/>
          <a:lstStyle/>
          <a:p>
            <a:r>
              <a:rPr lang="sv-SE" sz="1400" dirty="0"/>
              <a:t>Dagens äldre har bättre ekonomi och hälsa och lever ett mer aktivt och socialt liv</a:t>
            </a:r>
            <a:r>
              <a:rPr lang="sv-SE" dirty="0"/>
              <a:t>.</a:t>
            </a:r>
          </a:p>
        </p:txBody>
      </p:sp>
      <p:sp>
        <p:nvSpPr>
          <p:cNvPr id="20" name="Platshållare för text 19">
            <a:extLst>
              <a:ext uri="{FF2B5EF4-FFF2-40B4-BE49-F238E27FC236}">
                <a16:creationId xmlns:a16="http://schemas.microsoft.com/office/drawing/2014/main" id="{DE257E19-0472-439F-8497-6B27DC3FA5AB}"/>
              </a:ext>
            </a:extLst>
          </p:cNvPr>
          <p:cNvSpPr>
            <a:spLocks noGrp="1"/>
          </p:cNvSpPr>
          <p:nvPr>
            <p:ph type="body" sz="quarter" idx="17"/>
          </p:nvPr>
        </p:nvSpPr>
        <p:spPr/>
        <p:txBody>
          <a:bodyPr/>
          <a:lstStyle/>
          <a:p>
            <a:r>
              <a:rPr lang="sv-SE" dirty="0"/>
              <a:t>Generationseffekt</a:t>
            </a:r>
          </a:p>
        </p:txBody>
      </p:sp>
      <p:sp>
        <p:nvSpPr>
          <p:cNvPr id="21" name="Platshållare för text 20">
            <a:extLst>
              <a:ext uri="{FF2B5EF4-FFF2-40B4-BE49-F238E27FC236}">
                <a16:creationId xmlns:a16="http://schemas.microsoft.com/office/drawing/2014/main" id="{B6CE60F2-7F8A-4BA2-AE91-03434E587B03}"/>
              </a:ext>
            </a:extLst>
          </p:cNvPr>
          <p:cNvSpPr>
            <a:spLocks noGrp="1"/>
          </p:cNvSpPr>
          <p:nvPr>
            <p:ph type="body" sz="quarter" idx="18"/>
          </p:nvPr>
        </p:nvSpPr>
        <p:spPr/>
        <p:txBody>
          <a:bodyPr/>
          <a:lstStyle/>
          <a:p>
            <a:r>
              <a:rPr lang="sv-SE" dirty="0"/>
              <a:t>Ekonomi och hälsa</a:t>
            </a:r>
          </a:p>
        </p:txBody>
      </p:sp>
      <p:sp>
        <p:nvSpPr>
          <p:cNvPr id="2" name="Platshållare för text 1">
            <a:extLst>
              <a:ext uri="{FF2B5EF4-FFF2-40B4-BE49-F238E27FC236}">
                <a16:creationId xmlns:a16="http://schemas.microsoft.com/office/drawing/2014/main" id="{A52DAB0D-225D-4625-9DA5-883C9620A3B0}"/>
              </a:ext>
            </a:extLst>
          </p:cNvPr>
          <p:cNvSpPr>
            <a:spLocks noGrp="1"/>
          </p:cNvSpPr>
          <p:nvPr>
            <p:ph type="body" sz="quarter" idx="19"/>
          </p:nvPr>
        </p:nvSpPr>
        <p:spPr/>
        <p:txBody>
          <a:bodyPr>
            <a:normAutofit/>
          </a:bodyPr>
          <a:lstStyle/>
          <a:p>
            <a:r>
              <a:rPr lang="sv-SE" sz="1400" dirty="0"/>
              <a:t>Samhällets syn på alkoholkonsumtion bland äldre har blivit mer accepterande.</a:t>
            </a:r>
          </a:p>
        </p:txBody>
      </p:sp>
      <p:sp>
        <p:nvSpPr>
          <p:cNvPr id="7" name="Platshållare för text 6">
            <a:extLst>
              <a:ext uri="{FF2B5EF4-FFF2-40B4-BE49-F238E27FC236}">
                <a16:creationId xmlns:a16="http://schemas.microsoft.com/office/drawing/2014/main" id="{164ECDCC-FD19-4C4D-8B4B-9A210A4545AF}"/>
              </a:ext>
            </a:extLst>
          </p:cNvPr>
          <p:cNvSpPr>
            <a:spLocks noGrp="1"/>
          </p:cNvSpPr>
          <p:nvPr>
            <p:ph type="body" sz="quarter" idx="21"/>
          </p:nvPr>
        </p:nvSpPr>
        <p:spPr/>
        <p:txBody>
          <a:bodyPr>
            <a:normAutofit/>
          </a:bodyPr>
          <a:lstStyle/>
          <a:p>
            <a:r>
              <a:rPr lang="sv-SE" dirty="0"/>
              <a:t>Mer tillåtande</a:t>
            </a:r>
          </a:p>
        </p:txBody>
      </p:sp>
      <p:sp>
        <p:nvSpPr>
          <p:cNvPr id="6" name="Rubrik 5">
            <a:extLst>
              <a:ext uri="{FF2B5EF4-FFF2-40B4-BE49-F238E27FC236}">
                <a16:creationId xmlns:a16="http://schemas.microsoft.com/office/drawing/2014/main" id="{BFC2975F-DBDF-4A2A-A6D8-F910EE4535BE}"/>
              </a:ext>
            </a:extLst>
          </p:cNvPr>
          <p:cNvSpPr>
            <a:spLocks noGrp="1"/>
          </p:cNvSpPr>
          <p:nvPr>
            <p:ph type="title"/>
          </p:nvPr>
        </p:nvSpPr>
        <p:spPr/>
        <p:txBody>
          <a:bodyPr/>
          <a:lstStyle/>
          <a:p>
            <a:r>
              <a:rPr lang="sv-SE" dirty="0"/>
              <a:t>Varför ökar konsumtionen bland äldre?</a:t>
            </a:r>
          </a:p>
        </p:txBody>
      </p:sp>
      <p:pic>
        <p:nvPicPr>
          <p:cNvPr id="31" name="Bild 30" descr="Influencer med hel fyllning">
            <a:extLst>
              <a:ext uri="{FF2B5EF4-FFF2-40B4-BE49-F238E27FC236}">
                <a16:creationId xmlns:a16="http://schemas.microsoft.com/office/drawing/2014/main" id="{470BEF5A-454E-A8A8-92A4-911BA8C6BF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534" y="1286019"/>
            <a:ext cx="914400" cy="914400"/>
          </a:xfrm>
          <a:prstGeom prst="rect">
            <a:avLst/>
          </a:prstGeom>
        </p:spPr>
      </p:pic>
      <p:pic>
        <p:nvPicPr>
          <p:cNvPr id="35" name="Platshållare för bild 34" descr="Hjärta med puls med hel fyllning">
            <a:extLst>
              <a:ext uri="{FF2B5EF4-FFF2-40B4-BE49-F238E27FC236}">
                <a16:creationId xmlns:a16="http://schemas.microsoft.com/office/drawing/2014/main" id="{47ADCD54-B110-7480-2AEA-483E53A50527}"/>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11464" y="1370629"/>
            <a:ext cx="720725" cy="720725"/>
          </a:xfrm>
        </p:spPr>
      </p:pic>
      <p:pic>
        <p:nvPicPr>
          <p:cNvPr id="39" name="Platshållare för bild 38" descr="Förbudsmärke med hel fyllning">
            <a:extLst>
              <a:ext uri="{FF2B5EF4-FFF2-40B4-BE49-F238E27FC236}">
                <a16:creationId xmlns:a16="http://schemas.microsoft.com/office/drawing/2014/main" id="{D7AC1124-8091-31C6-E81B-654A6CCB3990}"/>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670719" y="1370628"/>
            <a:ext cx="720725" cy="720725"/>
          </a:xfrm>
        </p:spPr>
      </p:pic>
    </p:spTree>
    <p:extLst>
      <p:ext uri="{BB962C8B-B14F-4D97-AF65-F5344CB8AC3E}">
        <p14:creationId xmlns:p14="http://schemas.microsoft.com/office/powerpoint/2010/main" val="56651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p:txBody>
          <a:bodyPr anchor="ctr">
            <a:normAutofit/>
          </a:bodyPr>
          <a:lstStyle/>
          <a:p>
            <a:pPr>
              <a:spcAft>
                <a:spcPts val="600"/>
              </a:spcAft>
            </a:pPr>
            <a:fld id="{5B034638-A426-4C79-B348-281C82C2B898}" type="datetime1">
              <a:rPr lang="sv-SE" smtClean="0"/>
              <a:pPr>
                <a:spcAft>
                  <a:spcPts val="600"/>
                </a:spcAft>
              </a:pPr>
              <a:t>2023-11-28</a:t>
            </a:fld>
            <a:endParaRPr lang="sv-SE"/>
          </a:p>
        </p:txBody>
      </p:sp>
      <p:sp>
        <p:nvSpPr>
          <p:cNvPr id="20" name="Slide Number Placeholder 3">
            <a:extLst>
              <a:ext uri="{FF2B5EF4-FFF2-40B4-BE49-F238E27FC236}">
                <a16:creationId xmlns:a16="http://schemas.microsoft.com/office/drawing/2014/main" id="{CE2F7A35-12E6-E38C-11CA-2A102ECE34F9}"/>
              </a:ext>
            </a:extLst>
          </p:cNvPr>
          <p:cNvSpPr>
            <a:spLocks noGrp="1"/>
          </p:cNvSpPr>
          <p:nvPr>
            <p:ph type="sldNum" sz="quarter" idx="12"/>
          </p:nvPr>
        </p:nvSpPr>
        <p:spPr/>
        <p:txBody>
          <a:bodyPr anchor="ctr">
            <a:normAutofit/>
          </a:bodyPr>
          <a:lstStyle/>
          <a:p>
            <a:pPr>
              <a:spcAft>
                <a:spcPts val="600"/>
              </a:spcAft>
            </a:pPr>
            <a:fld id="{328EC690-4205-452D-8738-44AC2C0A25D9}" type="slidenum">
              <a:rPr lang="sv-SE" smtClean="0"/>
              <a:pPr>
                <a:spcAft>
                  <a:spcPts val="600"/>
                </a:spcAft>
              </a:pPr>
              <a:t>6</a:t>
            </a:fld>
            <a:endParaRPr lang="sv-SE"/>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a:xfrm>
            <a:off x="334801" y="1689223"/>
            <a:ext cx="3852000" cy="2793842"/>
          </a:xfrm>
        </p:spPr>
        <p:txBody>
          <a:bodyPr>
            <a:normAutofit/>
          </a:bodyPr>
          <a:lstStyle/>
          <a:p>
            <a:pPr>
              <a:lnSpc>
                <a:spcPct val="90000"/>
              </a:lnSpc>
            </a:pPr>
            <a:r>
              <a:rPr lang="sv-SE" sz="1400" dirty="0"/>
              <a:t>Vi tål mindre alkohol när vi blir äldre, främst på grund av mindre vätska i kroppen, vilket gör att vi löper större risk att få skador.</a:t>
            </a:r>
          </a:p>
          <a:p>
            <a:pPr>
              <a:lnSpc>
                <a:spcPct val="90000"/>
              </a:lnSpc>
            </a:pPr>
            <a:r>
              <a:rPr lang="sv-SE" sz="1400" dirty="0"/>
              <a:t>Äldre personer har i högre grad hälso- och sjukdomstillstånd som gör att de tar läkemedel som kan vara farliga att blanda med alkohol.</a:t>
            </a:r>
          </a:p>
          <a:p>
            <a:pPr>
              <a:lnSpc>
                <a:spcPct val="90000"/>
              </a:lnSpc>
            </a:pPr>
            <a:r>
              <a:rPr lang="sv-SE" sz="1400" dirty="0"/>
              <a:t>Vi kan också se att ökningen i alkoholkonsumtionen bland äldre samvarierar med utvecklingen av alkoholrelaterade skador och dödlighet.</a:t>
            </a:r>
          </a:p>
          <a:p>
            <a:pPr marL="0" indent="0">
              <a:lnSpc>
                <a:spcPct val="90000"/>
              </a:lnSpc>
              <a:buNone/>
            </a:pPr>
            <a:endParaRPr lang="sv-SE" sz="1200" dirty="0"/>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p:txBody>
          <a:bodyPr anchor="t">
            <a:normAutofit fontScale="90000"/>
          </a:bodyPr>
          <a:lstStyle/>
          <a:p>
            <a:pPr>
              <a:lnSpc>
                <a:spcPct val="90000"/>
              </a:lnSpc>
            </a:pPr>
            <a:r>
              <a:rPr lang="sv-SE" sz="2000" dirty="0"/>
              <a:t>Vilka konsekvenser får alkoholkonsumtionen för äldre?</a:t>
            </a:r>
          </a:p>
        </p:txBody>
      </p:sp>
      <p:sp>
        <p:nvSpPr>
          <p:cNvPr id="3" name="Platshållare för bildnummer 2" hidden="1">
            <a:extLst>
              <a:ext uri="{FF2B5EF4-FFF2-40B4-BE49-F238E27FC236}">
                <a16:creationId xmlns:a16="http://schemas.microsoft.com/office/drawing/2014/main" id="{7A9C296D-8496-4570-B341-9AD3A0E78EFE}"/>
              </a:ext>
            </a:extLst>
          </p:cNvPr>
          <p:cNvSpPr>
            <a:spLocks noGrp="1"/>
          </p:cNvSpPr>
          <p:nvPr>
            <p:ph type="sldNum" sz="quarter" idx="4294967295"/>
          </p:nvPr>
        </p:nvSpPr>
        <p:spPr>
          <a:xfrm>
            <a:off x="0" y="4870450"/>
            <a:ext cx="404813" cy="80963"/>
          </a:xfrm>
        </p:spPr>
        <p:txBody>
          <a:bodyPr/>
          <a:lstStyle/>
          <a:p>
            <a:pPr>
              <a:spcAft>
                <a:spcPts val="600"/>
              </a:spcAft>
            </a:pPr>
            <a:fld id="{328EC690-4205-452D-8738-44AC2C0A25D9}" type="slidenum">
              <a:rPr lang="sv-SE" smtClean="0"/>
              <a:pPr>
                <a:spcAft>
                  <a:spcPts val="600"/>
                </a:spcAft>
              </a:pPr>
              <a:t>6</a:t>
            </a:fld>
            <a:endParaRPr lang="sv-SE"/>
          </a:p>
        </p:txBody>
      </p:sp>
      <p:graphicFrame>
        <p:nvGraphicFramePr>
          <p:cNvPr id="15" name="Diagram 14">
            <a:extLst>
              <a:ext uri="{FF2B5EF4-FFF2-40B4-BE49-F238E27FC236}">
                <a16:creationId xmlns:a16="http://schemas.microsoft.com/office/drawing/2014/main" id="{6071B925-AC04-5626-B3F1-3A58AB035B2A}"/>
              </a:ext>
            </a:extLst>
          </p:cNvPr>
          <p:cNvGraphicFramePr/>
          <p:nvPr>
            <p:extLst>
              <p:ext uri="{D42A27DB-BD31-4B8C-83A1-F6EECF244321}">
                <p14:modId xmlns:p14="http://schemas.microsoft.com/office/powerpoint/2010/main" val="3577803567"/>
              </p:ext>
            </p:extLst>
          </p:nvPr>
        </p:nvGraphicFramePr>
        <p:xfrm>
          <a:off x="4572000" y="655774"/>
          <a:ext cx="4385733" cy="402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992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5E60C7F-8FC0-408F-91B4-9CCA72F0C113}"/>
              </a:ext>
            </a:extLst>
          </p:cNvPr>
          <p:cNvSpPr>
            <a:spLocks noGrp="1"/>
          </p:cNvSpPr>
          <p:nvPr>
            <p:ph type="title"/>
          </p:nvPr>
        </p:nvSpPr>
        <p:spPr/>
        <p:txBody>
          <a:bodyPr/>
          <a:lstStyle/>
          <a:p>
            <a:r>
              <a:rPr lang="sv-SE" dirty="0"/>
              <a:t>Vill du veta mer?</a:t>
            </a:r>
          </a:p>
        </p:txBody>
      </p:sp>
      <p:sp>
        <p:nvSpPr>
          <p:cNvPr id="2" name="Platshållare för datum 1">
            <a:extLst>
              <a:ext uri="{FF2B5EF4-FFF2-40B4-BE49-F238E27FC236}">
                <a16:creationId xmlns:a16="http://schemas.microsoft.com/office/drawing/2014/main" id="{07B175AC-37B0-4524-ABA3-D48BDE1552A6}"/>
              </a:ext>
            </a:extLst>
          </p:cNvPr>
          <p:cNvSpPr>
            <a:spLocks noGrp="1"/>
          </p:cNvSpPr>
          <p:nvPr>
            <p:ph type="dt" sz="half" idx="10"/>
          </p:nvPr>
        </p:nvSpPr>
        <p:spPr/>
        <p:txBody>
          <a:bodyPr/>
          <a:lstStyle/>
          <a:p>
            <a:fld id="{5B034638-A426-4C79-B348-281C82C2B898}" type="datetime1">
              <a:rPr lang="sv-SE" smtClean="0"/>
              <a:pPr/>
              <a:t>2023-11-28</a:t>
            </a:fld>
            <a:endParaRPr lang="sv-SE" dirty="0"/>
          </a:p>
        </p:txBody>
      </p:sp>
      <p:sp>
        <p:nvSpPr>
          <p:cNvPr id="3" name="Platshållare för bildnummer 2">
            <a:extLst>
              <a:ext uri="{FF2B5EF4-FFF2-40B4-BE49-F238E27FC236}">
                <a16:creationId xmlns:a16="http://schemas.microsoft.com/office/drawing/2014/main" id="{AB4DCA27-EA17-4ECF-8C3A-38551A2821F6}"/>
              </a:ext>
            </a:extLst>
          </p:cNvPr>
          <p:cNvSpPr>
            <a:spLocks noGrp="1"/>
          </p:cNvSpPr>
          <p:nvPr>
            <p:ph type="sldNum" sz="quarter" idx="12"/>
          </p:nvPr>
        </p:nvSpPr>
        <p:spPr/>
        <p:txBody>
          <a:bodyPr/>
          <a:lstStyle/>
          <a:p>
            <a:fld id="{328EC690-4205-452D-8738-44AC2C0A25D9}" type="slidenum">
              <a:rPr lang="sv-SE" smtClean="0"/>
              <a:pPr/>
              <a:t>7</a:t>
            </a:fld>
            <a:endParaRPr lang="sv-SE" dirty="0"/>
          </a:p>
        </p:txBody>
      </p:sp>
      <p:sp>
        <p:nvSpPr>
          <p:cNvPr id="20" name="Platshållare för text 19">
            <a:extLst>
              <a:ext uri="{FF2B5EF4-FFF2-40B4-BE49-F238E27FC236}">
                <a16:creationId xmlns:a16="http://schemas.microsoft.com/office/drawing/2014/main" id="{97C38B2C-BE66-41D1-83ED-950072B777AB}"/>
              </a:ext>
            </a:extLst>
          </p:cNvPr>
          <p:cNvSpPr>
            <a:spLocks noGrp="1"/>
          </p:cNvSpPr>
          <p:nvPr>
            <p:ph type="body" sz="quarter" idx="13"/>
          </p:nvPr>
        </p:nvSpPr>
        <p:spPr/>
        <p:txBody>
          <a:bodyPr>
            <a:normAutofit/>
          </a:bodyPr>
          <a:lstStyle/>
          <a:p>
            <a:r>
              <a:rPr lang="sv-SE" sz="1400" dirty="0">
                <a:hlinkClick r:id="rId3"/>
              </a:rPr>
              <a:t>Alkoholrapporten </a:t>
            </a:r>
            <a:br>
              <a:rPr lang="sv-SE" sz="1400" dirty="0">
                <a:hlinkClick r:id="rId3"/>
              </a:rPr>
            </a:br>
            <a:r>
              <a:rPr lang="sv-SE" sz="1400" dirty="0">
                <a:hlinkClick r:id="rId3"/>
              </a:rPr>
              <a:t>Alkohol och äldre</a:t>
            </a:r>
            <a:endParaRPr lang="sv-SE" sz="1400" dirty="0"/>
          </a:p>
        </p:txBody>
      </p:sp>
      <p:sp>
        <p:nvSpPr>
          <p:cNvPr id="21" name="Platshållare för text 20">
            <a:extLst>
              <a:ext uri="{FF2B5EF4-FFF2-40B4-BE49-F238E27FC236}">
                <a16:creationId xmlns:a16="http://schemas.microsoft.com/office/drawing/2014/main" id="{E2269DD5-21CC-4768-B205-D81ED73D7FA2}"/>
              </a:ext>
            </a:extLst>
          </p:cNvPr>
          <p:cNvSpPr>
            <a:spLocks noGrp="1"/>
          </p:cNvSpPr>
          <p:nvPr>
            <p:ph type="body" sz="quarter" idx="14"/>
          </p:nvPr>
        </p:nvSpPr>
        <p:spPr/>
        <p:txBody>
          <a:bodyPr>
            <a:normAutofit/>
          </a:bodyPr>
          <a:lstStyle/>
          <a:p>
            <a:r>
              <a:rPr lang="sv-SE" sz="1400" dirty="0">
                <a:hlinkClick r:id="rId4"/>
              </a:rPr>
              <a:t>Intervju med överläkaren och professorn Sven Andreasson, KI</a:t>
            </a:r>
            <a:endParaRPr lang="sv-SE" sz="1400" dirty="0"/>
          </a:p>
          <a:p>
            <a:endParaRPr lang="sv-SE" dirty="0"/>
          </a:p>
        </p:txBody>
      </p:sp>
      <p:sp>
        <p:nvSpPr>
          <p:cNvPr id="22" name="Platshållare för text 21">
            <a:extLst>
              <a:ext uri="{FF2B5EF4-FFF2-40B4-BE49-F238E27FC236}">
                <a16:creationId xmlns:a16="http://schemas.microsoft.com/office/drawing/2014/main" id="{1087E030-3009-4649-AC37-F605826EACF5}"/>
              </a:ext>
            </a:extLst>
          </p:cNvPr>
          <p:cNvSpPr>
            <a:spLocks noGrp="1"/>
          </p:cNvSpPr>
          <p:nvPr>
            <p:ph type="body" sz="quarter" idx="15"/>
          </p:nvPr>
        </p:nvSpPr>
        <p:spPr/>
        <p:txBody>
          <a:bodyPr>
            <a:normAutofit fontScale="92500"/>
          </a:bodyPr>
          <a:lstStyle/>
          <a:p>
            <a:r>
              <a:rPr lang="sv-SE" sz="1400" dirty="0">
                <a:hlinkClick r:id="rId5"/>
              </a:rPr>
              <a:t>Viktigt ta reda på mer om växande gruppen äldres alkoholkonsumtion, Felicia </a:t>
            </a:r>
            <a:r>
              <a:rPr lang="sv-SE" sz="1400" dirty="0" err="1">
                <a:hlinkClick r:id="rId5"/>
              </a:rPr>
              <a:t>Ahlner</a:t>
            </a:r>
            <a:r>
              <a:rPr lang="sv-SE" sz="1400" dirty="0">
                <a:hlinkClick r:id="rId5"/>
              </a:rPr>
              <a:t>, Göteborgs universitet</a:t>
            </a:r>
            <a:endParaRPr lang="sv-SE" sz="1400" dirty="0"/>
          </a:p>
          <a:p>
            <a:r>
              <a:rPr lang="sv-SE" sz="1400" dirty="0"/>
              <a:t>Du hittar fler intervjuer i Alkoholrapporten</a:t>
            </a:r>
          </a:p>
          <a:p>
            <a:endParaRPr lang="sv-SE" dirty="0"/>
          </a:p>
        </p:txBody>
      </p:sp>
      <p:sp>
        <p:nvSpPr>
          <p:cNvPr id="11" name="Platshållare för text 10">
            <a:extLst>
              <a:ext uri="{FF2B5EF4-FFF2-40B4-BE49-F238E27FC236}">
                <a16:creationId xmlns:a16="http://schemas.microsoft.com/office/drawing/2014/main" id="{0C934D8E-2A6C-41E6-9248-9C53B97AD9D7}"/>
              </a:ext>
            </a:extLst>
          </p:cNvPr>
          <p:cNvSpPr>
            <a:spLocks noGrp="1"/>
          </p:cNvSpPr>
          <p:nvPr>
            <p:ph type="body" sz="quarter" idx="16"/>
          </p:nvPr>
        </p:nvSpPr>
        <p:spPr>
          <a:xfrm>
            <a:off x="510817" y="1734129"/>
            <a:ext cx="2269254" cy="523220"/>
          </a:xfrm>
        </p:spPr>
        <p:txBody>
          <a:bodyPr/>
          <a:lstStyle/>
          <a:p>
            <a:r>
              <a:rPr lang="en-US" dirty="0" err="1"/>
              <a:t>Läs</a:t>
            </a:r>
            <a:r>
              <a:rPr lang="en-US" dirty="0"/>
              <a:t> </a:t>
            </a:r>
            <a:r>
              <a:rPr lang="en-US" dirty="0" err="1"/>
              <a:t>mer</a:t>
            </a:r>
            <a:r>
              <a:rPr lang="en-US" dirty="0"/>
              <a:t> på omsystembolaget.se</a:t>
            </a:r>
          </a:p>
        </p:txBody>
      </p:sp>
      <p:sp>
        <p:nvSpPr>
          <p:cNvPr id="12" name="Platshållare för text 11">
            <a:extLst>
              <a:ext uri="{FF2B5EF4-FFF2-40B4-BE49-F238E27FC236}">
                <a16:creationId xmlns:a16="http://schemas.microsoft.com/office/drawing/2014/main" id="{3B96D20E-E4FB-49C1-90E2-29FBDDE0D7B7}"/>
              </a:ext>
            </a:extLst>
          </p:cNvPr>
          <p:cNvSpPr>
            <a:spLocks noGrp="1"/>
          </p:cNvSpPr>
          <p:nvPr>
            <p:ph type="body" sz="quarter" idx="17"/>
          </p:nvPr>
        </p:nvSpPr>
        <p:spPr>
          <a:xfrm>
            <a:off x="3437174" y="1734129"/>
            <a:ext cx="2269254" cy="523220"/>
          </a:xfrm>
        </p:spPr>
        <p:txBody>
          <a:bodyPr/>
          <a:lstStyle/>
          <a:p>
            <a:r>
              <a:rPr lang="sv-SE" dirty="0"/>
              <a:t>Titta på filmad intervju</a:t>
            </a:r>
          </a:p>
        </p:txBody>
      </p:sp>
      <p:sp>
        <p:nvSpPr>
          <p:cNvPr id="13" name="Platshållare för text 12">
            <a:extLst>
              <a:ext uri="{FF2B5EF4-FFF2-40B4-BE49-F238E27FC236}">
                <a16:creationId xmlns:a16="http://schemas.microsoft.com/office/drawing/2014/main" id="{BE37B9BB-1C33-4E3F-9D58-E40AA667F41B}"/>
              </a:ext>
            </a:extLst>
          </p:cNvPr>
          <p:cNvSpPr>
            <a:spLocks noGrp="1"/>
          </p:cNvSpPr>
          <p:nvPr>
            <p:ph type="body" sz="quarter" idx="18"/>
          </p:nvPr>
        </p:nvSpPr>
        <p:spPr>
          <a:xfrm>
            <a:off x="6363929" y="1734129"/>
            <a:ext cx="2269254" cy="523220"/>
          </a:xfrm>
        </p:spPr>
        <p:txBody>
          <a:bodyPr/>
          <a:lstStyle/>
          <a:p>
            <a:r>
              <a:rPr lang="en-US" dirty="0" err="1"/>
              <a:t>Läs</a:t>
            </a:r>
            <a:r>
              <a:rPr lang="en-US" dirty="0"/>
              <a:t> </a:t>
            </a:r>
            <a:r>
              <a:rPr lang="en-US" dirty="0" err="1"/>
              <a:t>intervjuer</a:t>
            </a:r>
            <a:r>
              <a:rPr lang="en-US" dirty="0"/>
              <a:t> med </a:t>
            </a:r>
            <a:r>
              <a:rPr lang="en-US" dirty="0" err="1"/>
              <a:t>forskare</a:t>
            </a:r>
            <a:endParaRPr lang="en-US" dirty="0"/>
          </a:p>
        </p:txBody>
      </p:sp>
    </p:spTree>
    <p:extLst>
      <p:ext uri="{BB962C8B-B14F-4D97-AF65-F5344CB8AC3E}">
        <p14:creationId xmlns:p14="http://schemas.microsoft.com/office/powerpoint/2010/main" val="2879807448"/>
      </p:ext>
    </p:extLst>
  </p:cSld>
  <p:clrMapOvr>
    <a:masterClrMapping/>
  </p:clrMapOvr>
</p:sld>
</file>

<file path=ppt/theme/theme1.xml><?xml version="1.0" encoding="utf-8"?>
<a:theme xmlns:a="http://schemas.openxmlformats.org/drawingml/2006/main" name="Systembolaget Presentation">
  <a:themeElements>
    <a:clrScheme name="Systembolaget">
      <a:dk1>
        <a:sysClr val="windowText" lastClr="000000"/>
      </a:dk1>
      <a:lt1>
        <a:sysClr val="window" lastClr="FFFFFF"/>
      </a:lt1>
      <a:dk2>
        <a:srgbClr val="737373"/>
      </a:dk2>
      <a:lt2>
        <a:srgbClr val="D0D0CE"/>
      </a:lt2>
      <a:accent1>
        <a:srgbClr val="5CAA7F"/>
      </a:accent1>
      <a:accent2>
        <a:srgbClr val="E3D855"/>
      </a:accent2>
      <a:accent3>
        <a:srgbClr val="72B1DE"/>
      </a:accent3>
      <a:accent4>
        <a:srgbClr val="F7B263"/>
      </a:accent4>
      <a:accent5>
        <a:srgbClr val="396797"/>
      </a:accent5>
      <a:accent6>
        <a:srgbClr val="954F72"/>
      </a:accent6>
      <a:hlink>
        <a:srgbClr val="000000"/>
      </a:hlink>
      <a:folHlink>
        <a:srgbClr val="5CAA7F"/>
      </a:folHlink>
    </a:clrScheme>
    <a:fontScheme name="Systembolage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rimary Green">
      <a:srgbClr val="095741"/>
    </a:custClr>
    <a:custClr name="Primary Yellow">
      <a:srgbClr val="7F5E00"/>
    </a:custClr>
    <a:custClr name="Grey">
      <a:srgbClr val="737373"/>
    </a:custClr>
    <a:custClr name="Lilac">
      <a:srgbClr val="583F7C"/>
    </a:custClr>
    <a:custClr>
      <a:srgbClr val="396797"/>
    </a:custClr>
    <a:custClr name="Chardonnay">
      <a:srgbClr val="A93A07"/>
    </a:custClr>
    <a:custClr name="Rose">
      <a:srgbClr val="8E2C37"/>
    </a:custClr>
    <a:custClr name="Eco Green">
      <a:srgbClr val="5CAA7F"/>
    </a:custClr>
    <a:custClr name="New Orange">
      <a:srgbClr val="FF8A3D"/>
    </a:custClr>
    <a:custClr>
      <a:srgbClr val="FFFFFF"/>
    </a:custClr>
    <a:custClr name="Primary Green">
      <a:srgbClr val="537F61"/>
    </a:custClr>
    <a:custClr name="Primary Yellow">
      <a:srgbClr val="B89E07"/>
    </a:custClr>
    <a:custClr name="Grey">
      <a:srgbClr val="F2F2F2"/>
    </a:custClr>
    <a:custClr name="Lilac">
      <a:srgbClr val="7D5E90"/>
    </a:custClr>
    <a:custClr name="Blue">
      <a:srgbClr val="4279A4"/>
    </a:custClr>
    <a:custClr name="Chardonnay">
      <a:srgbClr val="B06225"/>
    </a:custClr>
    <a:custClr name="Rose">
      <a:srgbClr val="A44A55"/>
    </a:custClr>
    <a:custClr name="Eco Green">
      <a:srgbClr val="8DC4A5"/>
    </a:custClr>
    <a:custClr name="New Orange">
      <a:srgbClr val="FFAD77"/>
    </a:custClr>
    <a:custClr>
      <a:srgbClr val="FFFFFF"/>
    </a:custClr>
    <a:custClr name="Primary Green">
      <a:srgbClr val="A7D385"/>
    </a:custClr>
    <a:custClr name="Primary Yellow">
      <a:srgbClr val="E3D855"/>
    </a:custClr>
    <a:custClr name="Grey">
      <a:srgbClr val="F9F9F9"/>
    </a:custClr>
    <a:custClr name="Lilac">
      <a:srgbClr val="A08BCB"/>
    </a:custClr>
    <a:custClr name="Blue">
      <a:srgbClr val="72B1DE"/>
    </a:custClr>
    <a:custClr name="Chardonnay">
      <a:srgbClr val="F7B263"/>
    </a:custClr>
    <a:custClr name="Rose">
      <a:srgbClr val="DF8D9D"/>
    </a:custClr>
    <a:custClr>
      <a:srgbClr val="FFFFFF"/>
    </a:custClr>
    <a:custClr name="New Orange">
      <a:srgbClr val="FFE6D6"/>
    </a:custClr>
    <a:custClr>
      <a:srgbClr val="FFFFFF"/>
    </a:custClr>
    <a:custClr name="Primary Green">
      <a:srgbClr val="CDEAD5"/>
    </a:custClr>
    <a:custClr name="Primary Yellow">
      <a:srgbClr val="EEE9AC"/>
    </a:custClr>
    <a:custClr>
      <a:srgbClr val="FFFFFF"/>
    </a:custClr>
    <a:custClr name="Lilac">
      <a:srgbClr val="E5D7EC"/>
    </a:custClr>
    <a:custClr name="Blue">
      <a:srgbClr val="CAE0EC"/>
    </a:custClr>
    <a:custClr name="Chardonnay">
      <a:srgbClr val="F9D5A7"/>
    </a:custClr>
    <a:custClr name="Rose">
      <a:srgbClr val="F3D2D8"/>
    </a:custClr>
    <a:custClr>
      <a:srgbClr val="FFFFFF"/>
    </a:custClr>
    <a:custClr>
      <a:srgbClr val="FFFFFF"/>
    </a:custClr>
    <a:custClr>
      <a:srgbClr val="FFFFFF"/>
    </a:custClr>
    <a:custClr name="Primary Green">
      <a:srgbClr val="ECF7EF"/>
    </a:custClr>
    <a:custClr name="Primary Yellow">
      <a:srgbClr val="F8F7E0"/>
    </a:custClr>
    <a:custClr>
      <a:srgbClr val="FFFFFF"/>
    </a:custClr>
    <a:custClr name="Lilac">
      <a:srgbClr val="F5F0F8"/>
    </a:custClr>
    <a:custClr name="Blue">
      <a:srgbClr val="EBF3F8"/>
    </a:custClr>
    <a:custClr name="Chardonnay">
      <a:srgbClr val="FDEFDE"/>
    </a:custClr>
    <a:custClr name="Rose">
      <a:srgbClr val="FBEEF1"/>
    </a:custClr>
  </a:custClrLst>
  <a:extLst>
    <a:ext uri="{05A4C25C-085E-4340-85A3-A5531E510DB2}">
      <thm15:themeFamily xmlns:thm15="http://schemas.microsoft.com/office/thememl/2012/main" name="Presentation3" id="{B8681D95-386C-4DCE-8A6B-FBA3D5994E65}" vid="{B5C361B9-153A-474C-8B35-5C984E05B0F3}"/>
    </a:ext>
  </a:extLst>
</a:theme>
</file>

<file path=ppt/theme/theme2.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4" ma:contentTypeDescription="Skapa ett nytt dokument." ma:contentTypeScope="" ma:versionID="19d4a0ac1a08494df288df3a7282ab2f">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1c39378310c2023736400e5780ff78fa"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87E633-CCCA-4647-8752-4FE84B0DB708}">
  <ds:schemaRefs>
    <ds:schemaRef ds:uri="http://schemas.microsoft.com/sharepoint/v3/contenttype/forms"/>
  </ds:schemaRefs>
</ds:datastoreItem>
</file>

<file path=customXml/itemProps2.xml><?xml version="1.0" encoding="utf-8"?>
<ds:datastoreItem xmlns:ds="http://schemas.openxmlformats.org/officeDocument/2006/customXml" ds:itemID="{C759850A-9F61-4641-806D-8060E5C9AF72}">
  <ds:schemaRefs>
    <ds:schemaRef ds:uri="http://schemas.microsoft.com/office/2006/metadata/properties"/>
    <ds:schemaRef ds:uri="http://schemas.microsoft.com/office/infopath/2007/PartnerControls"/>
    <ds:schemaRef ds:uri="10c3a147-0d64-46aa-a281-dc97358e8373"/>
  </ds:schemaRefs>
</ds:datastoreItem>
</file>

<file path=customXml/itemProps3.xml><?xml version="1.0" encoding="utf-8"?>
<ds:datastoreItem xmlns:ds="http://schemas.openxmlformats.org/officeDocument/2006/customXml" ds:itemID="{1D888D10-62E8-463A-9F0C-2FE1E8A48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4575</TotalTime>
  <Words>763</Words>
  <Application>Microsoft Office PowerPoint</Application>
  <PresentationFormat>Bildspel på skärmen (16:9)</PresentationFormat>
  <Paragraphs>83</Paragraphs>
  <Slides>7</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Calibri</vt:lpstr>
      <vt:lpstr>Century</vt:lpstr>
      <vt:lpstr>Helvetica Neue Medium</vt:lpstr>
      <vt:lpstr>Systembolaget Presentation</vt:lpstr>
      <vt:lpstr>Alkohol och äldre</vt:lpstr>
      <vt:lpstr>Hur vi mäter alkoholkonsumtionen</vt:lpstr>
      <vt:lpstr>Alkoholkonsumtionens utveckling</vt:lpstr>
      <vt:lpstr>Intensivkonsumtion</vt:lpstr>
      <vt:lpstr>Varför ökar konsumtionen bland äldre?</vt:lpstr>
      <vt:lpstr>Vilka konsekvenser får alkoholkonsumtionen för äldre?</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Monica Lindqvist</dc:creator>
  <cp:lastModifiedBy>Anna Raninen</cp:lastModifiedBy>
  <cp:revision>2</cp:revision>
  <cp:lastPrinted>2016-04-12T11:42:09Z</cp:lastPrinted>
  <dcterms:created xsi:type="dcterms:W3CDTF">2022-03-17T13:57:26Z</dcterms:created>
  <dcterms:modified xsi:type="dcterms:W3CDTF">2023-11-28T10:02:37Z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1389600</vt:r8>
  </property>
</Properties>
</file>