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296" r:id="rId5"/>
    <p:sldId id="304" r:id="rId6"/>
    <p:sldId id="326" r:id="rId7"/>
    <p:sldId id="354" r:id="rId8"/>
    <p:sldId id="310" r:id="rId9"/>
    <p:sldId id="356" r:id="rId10"/>
    <p:sldId id="353" r:id="rId11"/>
  </p:sldIdLst>
  <p:sldSz cx="9144000" cy="5143500" type="screen16x9"/>
  <p:notesSz cx="6858000" cy="9144000"/>
  <p:defaultText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8"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F9E7B798-1D86-4E07-9C49-F5E8323B052F}">
          <p14:sldIdLst/>
        </p14:section>
        <p14:section name="Mall" id="{216D89D3-2A54-49CD-95EB-9914A8E4F850}">
          <p14:sldIdLst>
            <p14:sldId id="296"/>
            <p14:sldId id="304"/>
            <p14:sldId id="326"/>
            <p14:sldId id="354"/>
            <p14:sldId id="310"/>
            <p14:sldId id="356"/>
            <p14:sldId id="353"/>
          </p14:sldIdLst>
        </p14:section>
        <p14:section name="Innehåll" id="{1DF9365D-B0AD-4508-9497-FFEEA14AA9F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3B5"/>
    <a:srgbClr val="CD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821" autoAdjust="0"/>
  </p:normalViewPr>
  <p:slideViewPr>
    <p:cSldViewPr snapToGrid="0">
      <p:cViewPr varScale="1">
        <p:scale>
          <a:sx n="109" d="100"/>
          <a:sy n="109" d="100"/>
        </p:scale>
        <p:origin x="1518" y="108"/>
      </p:cViewPr>
      <p:guideLst/>
    </p:cSldViewPr>
  </p:slideViewPr>
  <p:notesTextViewPr>
    <p:cViewPr>
      <p:scale>
        <a:sx n="1" d="1"/>
        <a:sy n="1" d="1"/>
      </p:scale>
      <p:origin x="0" y="0"/>
    </p:cViewPr>
  </p:notesTextViewPr>
  <p:notesViewPr>
    <p:cSldViewPr snapToGrid="0" showGuides="1">
      <p:cViewPr varScale="1">
        <p:scale>
          <a:sx n="96" d="100"/>
          <a:sy n="96" d="100"/>
        </p:scale>
        <p:origin x="26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862" b="0" i="0" u="none" strike="noStrike" baseline="0" dirty="0">
                <a:effectLst/>
              </a:rPr>
              <a:t>Antal liter ren alkohol i olika åldersgrupper. Monitormätningarna.</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17-29</c:v>
                </c:pt>
              </c:strCache>
            </c:strRef>
          </c:tx>
          <c:spPr>
            <a:ln w="28575" cap="rnd">
              <a:solidFill>
                <a:schemeClr val="accent1"/>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Blad1!$B$2:$B$20</c:f>
              <c:numCache>
                <c:formatCode>0.0</c:formatCode>
                <c:ptCount val="19"/>
                <c:pt idx="0">
                  <c:v>6.1414316954434645</c:v>
                </c:pt>
                <c:pt idx="1">
                  <c:v>6.1414316954434645</c:v>
                </c:pt>
                <c:pt idx="2">
                  <c:v>5.6915468162043643</c:v>
                </c:pt>
                <c:pt idx="3">
                  <c:v>5.6886361285145766</c:v>
                </c:pt>
                <c:pt idx="4">
                  <c:v>5.2291437758187458</c:v>
                </c:pt>
                <c:pt idx="5">
                  <c:v>5.2116724220664636</c:v>
                </c:pt>
                <c:pt idx="6">
                  <c:v>4.6655528127062711</c:v>
                </c:pt>
                <c:pt idx="7">
                  <c:v>4.7867557089028612</c:v>
                </c:pt>
                <c:pt idx="8">
                  <c:v>4.8535432186395386</c:v>
                </c:pt>
                <c:pt idx="9">
                  <c:v>4.6061590650615862</c:v>
                </c:pt>
                <c:pt idx="10">
                  <c:v>4.5781449257425244</c:v>
                </c:pt>
                <c:pt idx="11">
                  <c:v>4.9121455135184453</c:v>
                </c:pt>
                <c:pt idx="12">
                  <c:v>4.8105492899849516</c:v>
                </c:pt>
                <c:pt idx="13">
                  <c:v>4.4783571672989915</c:v>
                </c:pt>
                <c:pt idx="14">
                  <c:v>4.8036241151392112</c:v>
                </c:pt>
                <c:pt idx="15">
                  <c:v>4.4558288147624578</c:v>
                </c:pt>
                <c:pt idx="16">
                  <c:v>4.8515999999999995</c:v>
                </c:pt>
                <c:pt idx="17">
                  <c:v>4.4102884504461954</c:v>
                </c:pt>
                <c:pt idx="18">
                  <c:v>4.8035999999999994</c:v>
                </c:pt>
              </c:numCache>
            </c:numRef>
          </c:val>
          <c:smooth val="0"/>
          <c:extLst>
            <c:ext xmlns:c16="http://schemas.microsoft.com/office/drawing/2014/chart" uri="{C3380CC4-5D6E-409C-BE32-E72D297353CC}">
              <c16:uniqueId val="{00000000-1D5E-4A73-A0AB-685276108B8C}"/>
            </c:ext>
          </c:extLst>
        </c:ser>
        <c:ser>
          <c:idx val="1"/>
          <c:order val="1"/>
          <c:tx>
            <c:strRef>
              <c:f>Blad1!$C$1</c:f>
              <c:strCache>
                <c:ptCount val="1"/>
                <c:pt idx="0">
                  <c:v>30-49</c:v>
                </c:pt>
              </c:strCache>
            </c:strRef>
          </c:tx>
          <c:spPr>
            <a:ln w="28575" cap="rnd">
              <a:solidFill>
                <a:schemeClr val="accent2"/>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Blad1!$C$2:$C$20</c:f>
              <c:numCache>
                <c:formatCode>0.0</c:formatCode>
                <c:ptCount val="19"/>
                <c:pt idx="0">
                  <c:v>4.9012072715036092</c:v>
                </c:pt>
                <c:pt idx="1">
                  <c:v>4.9012072715036092</c:v>
                </c:pt>
                <c:pt idx="2">
                  <c:v>4.8185712610020612</c:v>
                </c:pt>
                <c:pt idx="3">
                  <c:v>4.6284413650934511</c:v>
                </c:pt>
                <c:pt idx="4">
                  <c:v>4.9354792822728113</c:v>
                </c:pt>
                <c:pt idx="5">
                  <c:v>4.3764044431840921</c:v>
                </c:pt>
                <c:pt idx="6">
                  <c:v>4.3808225992019993</c:v>
                </c:pt>
                <c:pt idx="7">
                  <c:v>4.1154696470684815</c:v>
                </c:pt>
                <c:pt idx="8">
                  <c:v>4.4669045784303476</c:v>
                </c:pt>
                <c:pt idx="9">
                  <c:v>4.2726217633041079</c:v>
                </c:pt>
                <c:pt idx="10">
                  <c:v>3.6657994062054327</c:v>
                </c:pt>
                <c:pt idx="11">
                  <c:v>3.8095835075959568</c:v>
                </c:pt>
                <c:pt idx="12">
                  <c:v>3.6860211940851375</c:v>
                </c:pt>
                <c:pt idx="13">
                  <c:v>3.6142584965260092</c:v>
                </c:pt>
                <c:pt idx="14">
                  <c:v>3.8133495715808357</c:v>
                </c:pt>
                <c:pt idx="15">
                  <c:v>3.6102044162110678</c:v>
                </c:pt>
                <c:pt idx="16">
                  <c:v>4.5372000000000003</c:v>
                </c:pt>
                <c:pt idx="17">
                  <c:v>3.9489437805128986</c:v>
                </c:pt>
                <c:pt idx="18">
                  <c:v>4.0464000000000002</c:v>
                </c:pt>
              </c:numCache>
            </c:numRef>
          </c:val>
          <c:smooth val="0"/>
          <c:extLst>
            <c:ext xmlns:c16="http://schemas.microsoft.com/office/drawing/2014/chart" uri="{C3380CC4-5D6E-409C-BE32-E72D297353CC}">
              <c16:uniqueId val="{00000001-1D5E-4A73-A0AB-685276108B8C}"/>
            </c:ext>
          </c:extLst>
        </c:ser>
        <c:ser>
          <c:idx val="2"/>
          <c:order val="2"/>
          <c:tx>
            <c:strRef>
              <c:f>Blad1!$D$1</c:f>
              <c:strCache>
                <c:ptCount val="1"/>
                <c:pt idx="0">
                  <c:v>50-64</c:v>
                </c:pt>
              </c:strCache>
            </c:strRef>
          </c:tx>
          <c:spPr>
            <a:ln w="28575" cap="rnd">
              <a:solidFill>
                <a:schemeClr val="accent3"/>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Blad1!$D$2:$D$20</c:f>
              <c:numCache>
                <c:formatCode>0.0</c:formatCode>
                <c:ptCount val="19"/>
                <c:pt idx="0">
                  <c:v>4.4432454602523475</c:v>
                </c:pt>
                <c:pt idx="1">
                  <c:v>4.4432454602523475</c:v>
                </c:pt>
                <c:pt idx="2">
                  <c:v>4.5217872225819233</c:v>
                </c:pt>
                <c:pt idx="3">
                  <c:v>4.402225252362566</c:v>
                </c:pt>
                <c:pt idx="4">
                  <c:v>4.5012362059578042</c:v>
                </c:pt>
                <c:pt idx="5">
                  <c:v>4.5826863980182804</c:v>
                </c:pt>
                <c:pt idx="6">
                  <c:v>4.2023113838237443</c:v>
                </c:pt>
                <c:pt idx="7">
                  <c:v>4.1635441806098816</c:v>
                </c:pt>
                <c:pt idx="8">
                  <c:v>4.5290723473461396</c:v>
                </c:pt>
                <c:pt idx="9">
                  <c:v>4.4280737979722922</c:v>
                </c:pt>
                <c:pt idx="10">
                  <c:v>3.853917800589723</c:v>
                </c:pt>
                <c:pt idx="11">
                  <c:v>4.1026072407750789</c:v>
                </c:pt>
                <c:pt idx="12">
                  <c:v>4.0208854100329043</c:v>
                </c:pt>
                <c:pt idx="13">
                  <c:v>3.9682711094773788</c:v>
                </c:pt>
                <c:pt idx="14">
                  <c:v>4.1950164335592355</c:v>
                </c:pt>
                <c:pt idx="15">
                  <c:v>3.9259832416856799</c:v>
                </c:pt>
                <c:pt idx="16">
                  <c:v>4.7855999999999996</c:v>
                </c:pt>
                <c:pt idx="17">
                  <c:v>4.5785959552013065</c:v>
                </c:pt>
                <c:pt idx="18">
                  <c:v>4.6932</c:v>
                </c:pt>
              </c:numCache>
            </c:numRef>
          </c:val>
          <c:smooth val="0"/>
          <c:extLst>
            <c:ext xmlns:c16="http://schemas.microsoft.com/office/drawing/2014/chart" uri="{C3380CC4-5D6E-409C-BE32-E72D297353CC}">
              <c16:uniqueId val="{00000002-1D5E-4A73-A0AB-685276108B8C}"/>
            </c:ext>
          </c:extLst>
        </c:ser>
        <c:ser>
          <c:idx val="3"/>
          <c:order val="3"/>
          <c:tx>
            <c:strRef>
              <c:f>Blad1!$E$1</c:f>
              <c:strCache>
                <c:ptCount val="1"/>
                <c:pt idx="0">
                  <c:v>65-84</c:v>
                </c:pt>
              </c:strCache>
            </c:strRef>
          </c:tx>
          <c:spPr>
            <a:ln w="57150" cap="rnd">
              <a:solidFill>
                <a:schemeClr val="accent4"/>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Blad1!$E$2:$E$20</c:f>
              <c:numCache>
                <c:formatCode>0.0</c:formatCode>
                <c:ptCount val="19"/>
                <c:pt idx="0">
                  <c:v>2.7632379096917976</c:v>
                </c:pt>
                <c:pt idx="1">
                  <c:v>2.7632379096917976</c:v>
                </c:pt>
                <c:pt idx="2">
                  <c:v>3.0519447928789045</c:v>
                </c:pt>
                <c:pt idx="3">
                  <c:v>2.8959594920105745</c:v>
                </c:pt>
                <c:pt idx="4">
                  <c:v>3.2351135559373727</c:v>
                </c:pt>
                <c:pt idx="5">
                  <c:v>3.4532754774681678</c:v>
                </c:pt>
                <c:pt idx="6">
                  <c:v>3.1618908787090456</c:v>
                </c:pt>
                <c:pt idx="7">
                  <c:v>3.3640072438661335</c:v>
                </c:pt>
                <c:pt idx="8">
                  <c:v>3.5472354480390571</c:v>
                </c:pt>
                <c:pt idx="9">
                  <c:v>3.5197500703625009</c:v>
                </c:pt>
                <c:pt idx="10">
                  <c:v>2.8556730310523051</c:v>
                </c:pt>
                <c:pt idx="11">
                  <c:v>3.0273411793153824</c:v>
                </c:pt>
                <c:pt idx="12">
                  <c:v>3.1907423852090471</c:v>
                </c:pt>
                <c:pt idx="13">
                  <c:v>3.2596241077341306</c:v>
                </c:pt>
                <c:pt idx="14">
                  <c:v>3.3914162860634693</c:v>
                </c:pt>
                <c:pt idx="15">
                  <c:v>3.2186154091423678</c:v>
                </c:pt>
                <c:pt idx="16">
                  <c:v>3.7211999999999996</c:v>
                </c:pt>
                <c:pt idx="17">
                  <c:v>3.8679530601916419</c:v>
                </c:pt>
                <c:pt idx="18">
                  <c:v>3.9815999999999998</c:v>
                </c:pt>
              </c:numCache>
            </c:numRef>
          </c:val>
          <c:smooth val="0"/>
          <c:extLst>
            <c:ext xmlns:c16="http://schemas.microsoft.com/office/drawing/2014/chart" uri="{C3380CC4-5D6E-409C-BE32-E72D297353CC}">
              <c16:uniqueId val="{00000000-7D03-4BFA-A9E6-7FE65B649287}"/>
            </c:ext>
          </c:extLst>
        </c:ser>
        <c:dLbls>
          <c:showLegendKey val="0"/>
          <c:showVal val="0"/>
          <c:showCatName val="0"/>
          <c:showSerName val="0"/>
          <c:showPercent val="0"/>
          <c:showBubbleSize val="0"/>
        </c:dLbls>
        <c:smooth val="0"/>
        <c:axId val="706007424"/>
        <c:axId val="706011688"/>
      </c:lineChart>
      <c:catAx>
        <c:axId val="7060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11688"/>
        <c:crosses val="autoZero"/>
        <c:auto val="1"/>
        <c:lblAlgn val="ctr"/>
        <c:lblOffset val="100"/>
        <c:noMultiLvlLbl val="0"/>
      </c:catAx>
      <c:valAx>
        <c:axId val="706011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862" b="0" i="0" u="none" strike="noStrike" baseline="0" dirty="0">
                <a:effectLst/>
              </a:rPr>
              <a:t>Andelen som </a:t>
            </a:r>
            <a:r>
              <a:rPr lang="sv-SE" sz="1862" b="0" i="0" u="none" strike="noStrike" baseline="0" dirty="0" err="1">
                <a:effectLst/>
              </a:rPr>
              <a:t>intensivkonsumerat</a:t>
            </a:r>
            <a:r>
              <a:rPr lang="sv-SE" sz="1862" b="0" i="0" u="none" strike="noStrike" baseline="0" dirty="0">
                <a:effectLst/>
              </a:rPr>
              <a:t> alkohol under de senaste 30 dagarna. Monitormätningarna.</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17-29</c:v>
                </c:pt>
              </c:strCache>
            </c:strRef>
          </c:tx>
          <c:spPr>
            <a:ln w="28575" cap="rnd">
              <a:solidFill>
                <a:schemeClr val="accent1"/>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Blad1!$B$2:$B$20</c:f>
              <c:numCache>
                <c:formatCode>0</c:formatCode>
                <c:ptCount val="19"/>
                <c:pt idx="0">
                  <c:v>51.094586120474204</c:v>
                </c:pt>
                <c:pt idx="1">
                  <c:v>49.914466246413788</c:v>
                </c:pt>
                <c:pt idx="2">
                  <c:v>49.239844326736964</c:v>
                </c:pt>
                <c:pt idx="3">
                  <c:v>47.235051668991204</c:v>
                </c:pt>
                <c:pt idx="4">
                  <c:v>42.889636022673692</c:v>
                </c:pt>
                <c:pt idx="5">
                  <c:v>40.236893747294324</c:v>
                </c:pt>
                <c:pt idx="6">
                  <c:v>39.729553977773691</c:v>
                </c:pt>
                <c:pt idx="7">
                  <c:v>39.881326200107843</c:v>
                </c:pt>
                <c:pt idx="8">
                  <c:v>43.131336275582804</c:v>
                </c:pt>
                <c:pt idx="9">
                  <c:v>42.036423702770165</c:v>
                </c:pt>
                <c:pt idx="10">
                  <c:v>43.50541812453168</c:v>
                </c:pt>
                <c:pt idx="11">
                  <c:v>47.342667724981794</c:v>
                </c:pt>
                <c:pt idx="12">
                  <c:v>48.198233230298563</c:v>
                </c:pt>
                <c:pt idx="13">
                  <c:v>45.236571937637478</c:v>
                </c:pt>
                <c:pt idx="14">
                  <c:v>45.255834165207801</c:v>
                </c:pt>
                <c:pt idx="15">
                  <c:v>45</c:v>
                </c:pt>
                <c:pt idx="16">
                  <c:v>42.8162802672556</c:v>
                </c:pt>
                <c:pt idx="17">
                  <c:v>40.796448914236997</c:v>
                </c:pt>
                <c:pt idx="18">
                  <c:v>42.054881940012798</c:v>
                </c:pt>
              </c:numCache>
            </c:numRef>
          </c:val>
          <c:smooth val="0"/>
          <c:extLst>
            <c:ext xmlns:c16="http://schemas.microsoft.com/office/drawing/2014/chart" uri="{C3380CC4-5D6E-409C-BE32-E72D297353CC}">
              <c16:uniqueId val="{00000000-1D5E-4A73-A0AB-685276108B8C}"/>
            </c:ext>
          </c:extLst>
        </c:ser>
        <c:ser>
          <c:idx val="1"/>
          <c:order val="1"/>
          <c:tx>
            <c:strRef>
              <c:f>Blad1!$C$1</c:f>
              <c:strCache>
                <c:ptCount val="1"/>
                <c:pt idx="0">
                  <c:v>30-49</c:v>
                </c:pt>
              </c:strCache>
            </c:strRef>
          </c:tx>
          <c:spPr>
            <a:ln w="28575" cap="rnd">
              <a:solidFill>
                <a:schemeClr val="accent2"/>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Blad1!$C$2:$C$20</c:f>
              <c:numCache>
                <c:formatCode>0</c:formatCode>
                <c:ptCount val="19"/>
                <c:pt idx="0">
                  <c:v>36.539310937077644</c:v>
                </c:pt>
                <c:pt idx="1">
                  <c:v>35.594510896692839</c:v>
                </c:pt>
                <c:pt idx="2">
                  <c:v>35.134178011616761</c:v>
                </c:pt>
                <c:pt idx="3">
                  <c:v>33.289071183278686</c:v>
                </c:pt>
                <c:pt idx="4">
                  <c:v>31.445137132678248</c:v>
                </c:pt>
                <c:pt idx="5">
                  <c:v>30.647632323696978</c:v>
                </c:pt>
                <c:pt idx="6">
                  <c:v>31.247622163578153</c:v>
                </c:pt>
                <c:pt idx="7">
                  <c:v>29.192820432836186</c:v>
                </c:pt>
                <c:pt idx="8">
                  <c:v>31.27516749362151</c:v>
                </c:pt>
                <c:pt idx="9">
                  <c:v>29.659241952010028</c:v>
                </c:pt>
                <c:pt idx="10">
                  <c:v>28.362025482818424</c:v>
                </c:pt>
                <c:pt idx="11">
                  <c:v>29.208010475883412</c:v>
                </c:pt>
                <c:pt idx="12">
                  <c:v>30.91032507402462</c:v>
                </c:pt>
                <c:pt idx="13">
                  <c:v>30.34768971721109</c:v>
                </c:pt>
                <c:pt idx="14">
                  <c:v>30.094749422897301</c:v>
                </c:pt>
                <c:pt idx="15">
                  <c:v>30.3</c:v>
                </c:pt>
                <c:pt idx="16">
                  <c:v>33.919302794080302</c:v>
                </c:pt>
                <c:pt idx="17">
                  <c:v>31.283573955092901</c:v>
                </c:pt>
                <c:pt idx="18">
                  <c:v>31.267705382436301</c:v>
                </c:pt>
              </c:numCache>
            </c:numRef>
          </c:val>
          <c:smooth val="0"/>
          <c:extLst>
            <c:ext xmlns:c16="http://schemas.microsoft.com/office/drawing/2014/chart" uri="{C3380CC4-5D6E-409C-BE32-E72D297353CC}">
              <c16:uniqueId val="{00000001-1D5E-4A73-A0AB-685276108B8C}"/>
            </c:ext>
          </c:extLst>
        </c:ser>
        <c:ser>
          <c:idx val="2"/>
          <c:order val="2"/>
          <c:tx>
            <c:strRef>
              <c:f>Blad1!$D$1</c:f>
              <c:strCache>
                <c:ptCount val="1"/>
                <c:pt idx="0">
                  <c:v>50-64</c:v>
                </c:pt>
              </c:strCache>
            </c:strRef>
          </c:tx>
          <c:spPr>
            <a:ln w="28575" cap="rnd">
              <a:solidFill>
                <a:schemeClr val="accent3"/>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Blad1!$D$2:$D$20</c:f>
              <c:numCache>
                <c:formatCode>0</c:formatCode>
                <c:ptCount val="19"/>
                <c:pt idx="0">
                  <c:v>19.544056031809777</c:v>
                </c:pt>
                <c:pt idx="1">
                  <c:v>18.253971766372544</c:v>
                </c:pt>
                <c:pt idx="2">
                  <c:v>20.710893050542989</c:v>
                </c:pt>
                <c:pt idx="3">
                  <c:v>19.955111510820142</c:v>
                </c:pt>
                <c:pt idx="4">
                  <c:v>19.201242512929525</c:v>
                </c:pt>
                <c:pt idx="5">
                  <c:v>19.264535447986621</c:v>
                </c:pt>
                <c:pt idx="6">
                  <c:v>21.171299930582997</c:v>
                </c:pt>
                <c:pt idx="7">
                  <c:v>19.392507173918876</c:v>
                </c:pt>
                <c:pt idx="8">
                  <c:v>21.860641656841615</c:v>
                </c:pt>
                <c:pt idx="9">
                  <c:v>21.163827894646872</c:v>
                </c:pt>
                <c:pt idx="10">
                  <c:v>18.994863623557386</c:v>
                </c:pt>
                <c:pt idx="11">
                  <c:v>20.380578939474532</c:v>
                </c:pt>
                <c:pt idx="12">
                  <c:v>23.126843225834484</c:v>
                </c:pt>
                <c:pt idx="13">
                  <c:v>24.46859339201286</c:v>
                </c:pt>
                <c:pt idx="14">
                  <c:v>23.613314996999801</c:v>
                </c:pt>
                <c:pt idx="15">
                  <c:v>23.3</c:v>
                </c:pt>
                <c:pt idx="16">
                  <c:v>27.390668993265798</c:v>
                </c:pt>
                <c:pt idx="17">
                  <c:v>26.083946486512701</c:v>
                </c:pt>
                <c:pt idx="18">
                  <c:v>29.1761723700887</c:v>
                </c:pt>
              </c:numCache>
            </c:numRef>
          </c:val>
          <c:smooth val="0"/>
          <c:extLst>
            <c:ext xmlns:c16="http://schemas.microsoft.com/office/drawing/2014/chart" uri="{C3380CC4-5D6E-409C-BE32-E72D297353CC}">
              <c16:uniqueId val="{00000002-1D5E-4A73-A0AB-685276108B8C}"/>
            </c:ext>
          </c:extLst>
        </c:ser>
        <c:ser>
          <c:idx val="3"/>
          <c:order val="3"/>
          <c:tx>
            <c:strRef>
              <c:f>Blad1!$E$1</c:f>
              <c:strCache>
                <c:ptCount val="1"/>
                <c:pt idx="0">
                  <c:v>65-84</c:v>
                </c:pt>
              </c:strCache>
            </c:strRef>
          </c:tx>
          <c:spPr>
            <a:ln w="57150" cap="rnd">
              <a:solidFill>
                <a:schemeClr val="accent4"/>
              </a:solidFill>
              <a:round/>
            </a:ln>
            <a:effectLst/>
          </c:spPr>
          <c:marker>
            <c:symbol val="none"/>
          </c:marker>
          <c:cat>
            <c:strRef>
              <c:f>Blad1!$A$2:$A$20</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strCache>
            </c:strRef>
          </c:cat>
          <c:val>
            <c:numRef>
              <c:f>Blad1!$E$2:$E$20</c:f>
              <c:numCache>
                <c:formatCode>0</c:formatCode>
                <c:ptCount val="19"/>
                <c:pt idx="0">
                  <c:v>5.5183166132071726</c:v>
                </c:pt>
                <c:pt idx="1">
                  <c:v>6.0038717050677111</c:v>
                </c:pt>
                <c:pt idx="2">
                  <c:v>7.2955552895139917</c:v>
                </c:pt>
                <c:pt idx="3">
                  <c:v>6.3211535776895547</c:v>
                </c:pt>
                <c:pt idx="4">
                  <c:v>6.6791932290897398</c:v>
                </c:pt>
                <c:pt idx="5">
                  <c:v>8.6071409514791934</c:v>
                </c:pt>
                <c:pt idx="6">
                  <c:v>7.8860121956487435</c:v>
                </c:pt>
                <c:pt idx="7">
                  <c:v>8.4716116996923141</c:v>
                </c:pt>
                <c:pt idx="8">
                  <c:v>8.1054913570066027</c:v>
                </c:pt>
                <c:pt idx="9">
                  <c:v>7.5560258970230221</c:v>
                </c:pt>
                <c:pt idx="10">
                  <c:v>6.0217222840511964</c:v>
                </c:pt>
                <c:pt idx="11">
                  <c:v>7.0529745511395454</c:v>
                </c:pt>
                <c:pt idx="12">
                  <c:v>8.7490433184501057</c:v>
                </c:pt>
                <c:pt idx="13">
                  <c:v>9.6763563796203744</c:v>
                </c:pt>
                <c:pt idx="14">
                  <c:v>10.2764872345134</c:v>
                </c:pt>
                <c:pt idx="15">
                  <c:v>11.1</c:v>
                </c:pt>
                <c:pt idx="16">
                  <c:v>12.980904883324801</c:v>
                </c:pt>
                <c:pt idx="17">
                  <c:v>12.701198250911499</c:v>
                </c:pt>
                <c:pt idx="18">
                  <c:v>13.2766861391397</c:v>
                </c:pt>
              </c:numCache>
            </c:numRef>
          </c:val>
          <c:smooth val="0"/>
          <c:extLst>
            <c:ext xmlns:c16="http://schemas.microsoft.com/office/drawing/2014/chart" uri="{C3380CC4-5D6E-409C-BE32-E72D297353CC}">
              <c16:uniqueId val="{00000000-7D03-4BFA-A9E6-7FE65B649287}"/>
            </c:ext>
          </c:extLst>
        </c:ser>
        <c:dLbls>
          <c:showLegendKey val="0"/>
          <c:showVal val="0"/>
          <c:showCatName val="0"/>
          <c:showSerName val="0"/>
          <c:showPercent val="0"/>
          <c:showBubbleSize val="0"/>
        </c:dLbls>
        <c:smooth val="0"/>
        <c:axId val="706007424"/>
        <c:axId val="706011688"/>
      </c:lineChart>
      <c:catAx>
        <c:axId val="7060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11688"/>
        <c:crosses val="autoZero"/>
        <c:auto val="1"/>
        <c:lblAlgn val="ctr"/>
        <c:lblOffset val="100"/>
        <c:noMultiLvlLbl val="0"/>
      </c:catAx>
      <c:valAx>
        <c:axId val="706011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600" dirty="0"/>
              <a:t>Dödlighet enligt alkoholindex per </a:t>
            </a:r>
          </a:p>
          <a:p>
            <a:pPr>
              <a:defRPr/>
            </a:pPr>
            <a:r>
              <a:rPr lang="sv-SE" sz="1600" dirty="0"/>
              <a:t>100 000 invånare, 15 år och äldre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Befolkningen 16-84</c:v>
                </c:pt>
              </c:strCache>
            </c:strRef>
          </c:tx>
          <c:spPr>
            <a:ln w="28575" cap="rnd">
              <a:solidFill>
                <a:schemeClr val="accent1"/>
              </a:solidFill>
              <a:round/>
            </a:ln>
            <a:effectLst/>
          </c:spPr>
          <c:marker>
            <c:symbol val="none"/>
          </c:marker>
          <c:cat>
            <c:numRef>
              <c:f>Blad1!$A$2:$A$18</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Blad1!$B$2:$B$18</c:f>
              <c:numCache>
                <c:formatCode>General</c:formatCode>
                <c:ptCount val="17"/>
                <c:pt idx="0">
                  <c:v>30</c:v>
                </c:pt>
                <c:pt idx="1">
                  <c:v>29.9</c:v>
                </c:pt>
                <c:pt idx="2">
                  <c:v>29.2</c:v>
                </c:pt>
                <c:pt idx="3">
                  <c:v>29.9</c:v>
                </c:pt>
                <c:pt idx="4">
                  <c:v>29</c:v>
                </c:pt>
                <c:pt idx="5">
                  <c:v>27.8</c:v>
                </c:pt>
                <c:pt idx="6">
                  <c:v>25.9</c:v>
                </c:pt>
                <c:pt idx="7">
                  <c:v>25</c:v>
                </c:pt>
                <c:pt idx="8">
                  <c:v>25</c:v>
                </c:pt>
                <c:pt idx="9">
                  <c:v>23.1</c:v>
                </c:pt>
                <c:pt idx="10">
                  <c:v>25</c:v>
                </c:pt>
                <c:pt idx="11">
                  <c:v>24.8</c:v>
                </c:pt>
                <c:pt idx="12">
                  <c:v>23.8</c:v>
                </c:pt>
                <c:pt idx="13">
                  <c:v>23.5</c:v>
                </c:pt>
                <c:pt idx="14">
                  <c:v>23.7</c:v>
                </c:pt>
                <c:pt idx="15">
                  <c:v>23.1</c:v>
                </c:pt>
                <c:pt idx="16">
                  <c:v>24.3</c:v>
                </c:pt>
              </c:numCache>
            </c:numRef>
          </c:val>
          <c:smooth val="0"/>
          <c:extLst>
            <c:ext xmlns:c16="http://schemas.microsoft.com/office/drawing/2014/chart" uri="{C3380CC4-5D6E-409C-BE32-E72D297353CC}">
              <c16:uniqueId val="{00000000-4E62-4307-8F90-F8661B92600D}"/>
            </c:ext>
          </c:extLst>
        </c:ser>
        <c:ser>
          <c:idx val="1"/>
          <c:order val="1"/>
          <c:tx>
            <c:strRef>
              <c:f>Blad1!$C$1</c:f>
              <c:strCache>
                <c:ptCount val="1"/>
                <c:pt idx="0">
                  <c:v>Äldre 65-84</c:v>
                </c:pt>
              </c:strCache>
            </c:strRef>
          </c:tx>
          <c:spPr>
            <a:ln w="38100" cap="rnd">
              <a:solidFill>
                <a:schemeClr val="accent2"/>
              </a:solidFill>
              <a:round/>
            </a:ln>
            <a:effectLst/>
          </c:spPr>
          <c:marker>
            <c:symbol val="none"/>
          </c:marker>
          <c:cat>
            <c:numRef>
              <c:f>Blad1!$A$2:$A$18</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Blad1!$C$2:$C$18</c:f>
              <c:numCache>
                <c:formatCode>General</c:formatCode>
                <c:ptCount val="17"/>
                <c:pt idx="0">
                  <c:v>50.8</c:v>
                </c:pt>
                <c:pt idx="1">
                  <c:v>51.5</c:v>
                </c:pt>
                <c:pt idx="2">
                  <c:v>54.9</c:v>
                </c:pt>
                <c:pt idx="3">
                  <c:v>54.9</c:v>
                </c:pt>
                <c:pt idx="4">
                  <c:v>54.3</c:v>
                </c:pt>
                <c:pt idx="5">
                  <c:v>52.9</c:v>
                </c:pt>
                <c:pt idx="6">
                  <c:v>53.9</c:v>
                </c:pt>
                <c:pt idx="7">
                  <c:v>54</c:v>
                </c:pt>
                <c:pt idx="8">
                  <c:v>56.2</c:v>
                </c:pt>
                <c:pt idx="9">
                  <c:v>50.1</c:v>
                </c:pt>
                <c:pt idx="10">
                  <c:v>56.2</c:v>
                </c:pt>
                <c:pt idx="11">
                  <c:v>57.1</c:v>
                </c:pt>
                <c:pt idx="12">
                  <c:v>57.1</c:v>
                </c:pt>
                <c:pt idx="13">
                  <c:v>55.4</c:v>
                </c:pt>
                <c:pt idx="14">
                  <c:v>61.1</c:v>
                </c:pt>
                <c:pt idx="15">
                  <c:v>60.4</c:v>
                </c:pt>
                <c:pt idx="16">
                  <c:v>66.099999999999994</c:v>
                </c:pt>
              </c:numCache>
            </c:numRef>
          </c:val>
          <c:smooth val="0"/>
          <c:extLst>
            <c:ext xmlns:c16="http://schemas.microsoft.com/office/drawing/2014/chart" uri="{C3380CC4-5D6E-409C-BE32-E72D297353CC}">
              <c16:uniqueId val="{00000001-4E62-4307-8F90-F8661B92600D}"/>
            </c:ext>
          </c:extLst>
        </c:ser>
        <c:dLbls>
          <c:showLegendKey val="0"/>
          <c:showVal val="0"/>
          <c:showCatName val="0"/>
          <c:showSerName val="0"/>
          <c:showPercent val="0"/>
          <c:showBubbleSize val="0"/>
        </c:dLbls>
        <c:smooth val="0"/>
        <c:axId val="497000768"/>
        <c:axId val="497001600"/>
      </c:lineChart>
      <c:catAx>
        <c:axId val="49700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97001600"/>
        <c:crosses val="autoZero"/>
        <c:auto val="1"/>
        <c:lblAlgn val="ctr"/>
        <c:lblOffset val="100"/>
        <c:noMultiLvlLbl val="0"/>
      </c:catAx>
      <c:valAx>
        <c:axId val="497001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9700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sz="80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60DDE-0C74-499F-9FFB-A9207EDD5278}" type="datetimeFigureOut">
              <a:rPr lang="sv-SE" sz="800" smtClean="0"/>
              <a:t>2022-11-30</a:t>
            </a:fld>
            <a:endParaRPr lang="sv-SE" sz="80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sz="80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ECD5E-2689-4390-8714-732345E836B5}" type="slidenum">
              <a:rPr lang="sv-SE" sz="800" smtClean="0"/>
              <a:t>‹#›</a:t>
            </a:fld>
            <a:endParaRPr lang="sv-SE" sz="800"/>
          </a:p>
        </p:txBody>
      </p:sp>
    </p:spTree>
    <p:extLst>
      <p:ext uri="{BB962C8B-B14F-4D97-AF65-F5344CB8AC3E}">
        <p14:creationId xmlns:p14="http://schemas.microsoft.com/office/powerpoint/2010/main" val="409451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EE79CDD2-DE2C-4C77-BF72-9CEA2739D376}" type="datetimeFigureOut">
              <a:rPr lang="sv-SE" smtClean="0"/>
              <a:pPr/>
              <a:t>2022-11-30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9FED8DA5-2EB2-4684-99FE-D410D289EEB7}" type="slidenum">
              <a:rPr lang="sv-SE" smtClean="0"/>
              <a:pPr/>
              <a:t>‹#›</a:t>
            </a:fld>
            <a:endParaRPr lang="sv-SE"/>
          </a:p>
        </p:txBody>
      </p:sp>
    </p:spTree>
    <p:extLst>
      <p:ext uri="{BB962C8B-B14F-4D97-AF65-F5344CB8AC3E}">
        <p14:creationId xmlns:p14="http://schemas.microsoft.com/office/powerpoint/2010/main" val="88054874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8" algn="l" defTabSz="685783" rtl="0" eaLnBrk="1" latinLnBrk="0" hangingPunct="1">
      <a:defRPr sz="900" kern="1200">
        <a:solidFill>
          <a:schemeClr val="tx1"/>
        </a:solidFill>
        <a:latin typeface="+mn-lt"/>
        <a:ea typeface="+mn-ea"/>
        <a:cs typeface="+mn-cs"/>
      </a:defRPr>
    </a:lvl6pPr>
    <a:lvl7pPr marL="2057349"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pPr/>
              <a:t>1</a:t>
            </a:fld>
            <a:endParaRPr lang="sv-SE" dirty="0"/>
          </a:p>
        </p:txBody>
      </p:sp>
    </p:spTree>
    <p:extLst>
      <p:ext uri="{BB962C8B-B14F-4D97-AF65-F5344CB8AC3E}">
        <p14:creationId xmlns:p14="http://schemas.microsoft.com/office/powerpoint/2010/main" val="403591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mäts genom de så kallade Monitormätningarna. Undersökningen genomförs med ca 18 000 respondenter varje år sedan 2001 och rapporter produceras varje år. I rapporterna används både uppgifter från olika register och självrapporterade uppgifter. Rapporterna kan laddas ner från www.can.se.</a:t>
            </a:r>
          </a:p>
          <a:p>
            <a:endParaRPr lang="sv-SE" dirty="0"/>
          </a:p>
          <a:p>
            <a:r>
              <a:rPr lang="sv-SE" dirty="0"/>
              <a:t>De självrapporterade uppgifterna gör det möjligt att redovisa alkoholkonsumtionen för olika grupper i befolkningen, till exempel utifrån kön, ålder och var i Sverige man bor och det är de uppgifterna som används i den här presentationen om ingenting annat anges. Baserat på uppgifterna har en särskild rapport tagits fram, </a:t>
            </a:r>
            <a:r>
              <a:rPr lang="sv-SE" sz="1800" dirty="0">
                <a:effectLst/>
                <a:latin typeface="Century" panose="02040604050505020304" pitchFamily="18" charset="0"/>
                <a:ea typeface="Century" panose="02040604050505020304" pitchFamily="18" charset="0"/>
                <a:cs typeface="Times New Roman" panose="02020603050405020304" pitchFamily="18" charset="0"/>
              </a:rPr>
              <a:t>”Alkoholvanor hos äldre 2004–2021 - ett kunskapsunderlag med Monitormätningarna som bas”.</a:t>
            </a:r>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pPr/>
              <a:t>2</a:t>
            </a:fld>
            <a:endParaRPr lang="sv-SE" dirty="0"/>
          </a:p>
        </p:txBody>
      </p:sp>
    </p:spTree>
    <p:extLst>
      <p:ext uri="{BB962C8B-B14F-4D97-AF65-F5344CB8AC3E}">
        <p14:creationId xmlns:p14="http://schemas.microsoft.com/office/powerpoint/2010/main" val="397210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har minskat successivt sedan mitten av 00-talet.  Men som ni kan se av grafen går den nedersta lite tjockare linjen uppåt under perioden. Det är åldersgruppen 65+. </a:t>
            </a:r>
          </a:p>
          <a:p>
            <a:endParaRPr lang="sv-SE" dirty="0"/>
          </a:p>
          <a:p>
            <a:r>
              <a:rPr lang="sv-SE" dirty="0"/>
              <a:t>Antal liter ren alkohol per invånare är ett mått på alkoholkonsumtion, ett annat mått är intensivkonsumtion.</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3</a:t>
            </a:fld>
            <a:endParaRPr lang="sv-SE" dirty="0"/>
          </a:p>
        </p:txBody>
      </p:sp>
    </p:spTree>
    <p:extLst>
      <p:ext uri="{BB962C8B-B14F-4D97-AF65-F5344CB8AC3E}">
        <p14:creationId xmlns:p14="http://schemas.microsoft.com/office/powerpoint/2010/main" val="208637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Med intensivkonsumtion menas att vid ett och samma tillfälle ha druckit minst en flaska vin eller motsvarande mängd alkohol.</a:t>
            </a:r>
          </a:p>
          <a:p>
            <a:pPr marL="171450" indent="-171450">
              <a:buFont typeface="Arial" panose="020B0604020202020204" pitchFamily="34" charset="0"/>
              <a:buChar char="•"/>
            </a:pPr>
            <a:r>
              <a:rPr lang="sv-SE" dirty="0"/>
              <a:t>Intensivkonsumtionen har minskat kraftigt bland yngre men ökat bland de äldre. </a:t>
            </a:r>
          </a:p>
          <a:p>
            <a:pPr marL="171450" indent="-171450">
              <a:buFont typeface="Arial" panose="020B0604020202020204" pitchFamily="34" charset="0"/>
              <a:buChar char="•"/>
            </a:pPr>
            <a:r>
              <a:rPr lang="sv-SE" dirty="0"/>
              <a:t>I den äldsta åldersgruppen har intensivkonsumtionen fördubblats. </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4</a:t>
            </a:fld>
            <a:endParaRPr lang="sv-SE" dirty="0"/>
          </a:p>
        </p:txBody>
      </p:sp>
    </p:spTree>
    <p:extLst>
      <p:ext uri="{BB962C8B-B14F-4D97-AF65-F5344CB8AC3E}">
        <p14:creationId xmlns:p14="http://schemas.microsoft.com/office/powerpoint/2010/main" val="270886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Det är viktigt att poängtera att alkoholkonsumtionen brukar sjunka med stigande ålder. Vi ökar alltså inte vår alkoholkonsumtion när vi blir äldre, vi har helt enkelt med oss en högre konsumtion in i ålderdomen än tidigare generationer haft. Man brukar prata om en generationseffekt. </a:t>
            </a:r>
          </a:p>
          <a:p>
            <a:endParaRPr lang="sv-SE" dirty="0"/>
          </a:p>
          <a:p>
            <a:r>
              <a:rPr lang="sv-SE" dirty="0"/>
              <a:t>Källa: Monitormätningarna</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5</a:t>
            </a:fld>
            <a:endParaRPr lang="sv-SE" dirty="0"/>
          </a:p>
        </p:txBody>
      </p:sp>
    </p:spTree>
    <p:extLst>
      <p:ext uri="{BB962C8B-B14F-4D97-AF65-F5344CB8AC3E}">
        <p14:creationId xmlns:p14="http://schemas.microsoft.com/office/powerpoint/2010/main" val="224882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konsumtionen ökat bland äldre gör avtryck i statistiken över alkoholrelaterad sjuklighet och dödlighet. Exempelvis är gruppen 65+ den enda åldersgrupp som uppvisar en uppgång i Socialstyrelsens index över alkoholrelaterad slutenvård under 2000-talet. Med slutenvård menas att ha vårdats på vårdavdelning, motsatsen till öppenvård alltså.</a:t>
            </a:r>
          </a:p>
          <a:p>
            <a:endParaRPr lang="sv-SE" dirty="0"/>
          </a:p>
          <a:p>
            <a:r>
              <a:rPr lang="sv-SE" dirty="0"/>
              <a:t>Mellan 2000 och 2021 fördubblades antalet äldre med alkoholrelaterad diagnos enligt Socialstyrelsens register, samtidigt som det minskade I befolkningen som helhet. Även den alkoholrelaterade dödligheten ökar för personer 65 år och uppåt.</a:t>
            </a:r>
          </a:p>
          <a:p>
            <a:endParaRPr lang="sv-SE" dirty="0"/>
          </a:p>
          <a:p>
            <a:r>
              <a:rPr lang="sv-SE" dirty="0"/>
              <a:t>Källa: Socialstyrelsen</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6</a:t>
            </a:fld>
            <a:endParaRPr lang="sv-SE" dirty="0"/>
          </a:p>
        </p:txBody>
      </p:sp>
    </p:spTree>
    <p:extLst>
      <p:ext uri="{BB962C8B-B14F-4D97-AF65-F5344CB8AC3E}">
        <p14:creationId xmlns:p14="http://schemas.microsoft.com/office/powerpoint/2010/main" val="110891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finns länkar till mer information om alkohol och äldre för den som är intresserad.</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7</a:t>
            </a:fld>
            <a:endParaRPr lang="sv-SE"/>
          </a:p>
        </p:txBody>
      </p:sp>
    </p:spTree>
    <p:extLst>
      <p:ext uri="{BB962C8B-B14F-4D97-AF65-F5344CB8AC3E}">
        <p14:creationId xmlns:p14="http://schemas.microsoft.com/office/powerpoint/2010/main" val="1110586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ECF7F0"/>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D51CC6A-7ECF-4413-A361-0F0DFCE956DB}" type="datetime1">
              <a:rPr lang="sv-SE" smtClean="0"/>
              <a:t>2022-11-30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dirty="0"/>
          </a:p>
        </p:txBody>
      </p:sp>
      <p:pic>
        <p:nvPicPr>
          <p:cNvPr id="2" name="Bildobjekt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8675" y="2158936"/>
            <a:ext cx="1466653" cy="825630"/>
          </a:xfrm>
          <a:prstGeom prst="rect">
            <a:avLst/>
          </a:prstGeom>
        </p:spPr>
      </p:pic>
    </p:spTree>
    <p:extLst>
      <p:ext uri="{BB962C8B-B14F-4D97-AF65-F5344CB8AC3E}">
        <p14:creationId xmlns:p14="http://schemas.microsoft.com/office/powerpoint/2010/main" val="22491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D635CCB-D6CF-4E03-A5C4-A3AFDC428EA4}"/>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C7543A15-9251-4500-A2EA-30AA97F603B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E4BDF1-EA13-4A8B-B80D-61A813A2C6FB}"/>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6" name="Rubrik 6">
            <a:extLst>
              <a:ext uri="{FF2B5EF4-FFF2-40B4-BE49-F238E27FC236}">
                <a16:creationId xmlns:a16="http://schemas.microsoft.com/office/drawing/2014/main" id="{FB0FD590-D46E-473A-8065-DD29ECD8E5F7}"/>
              </a:ext>
            </a:extLst>
          </p:cNvPr>
          <p:cNvSpPr txBox="1">
            <a:spLocks/>
          </p:cNvSpPr>
          <p:nvPr userDrawn="1"/>
        </p:nvSpPr>
        <p:spPr>
          <a:xfrm>
            <a:off x="334801" y="2348957"/>
            <a:ext cx="3969088" cy="685348"/>
          </a:xfrm>
          <a:prstGeom prst="rect">
            <a:avLst/>
          </a:prstGeom>
          <a:solidFill>
            <a:srgbClr val="A7D3B5"/>
          </a:solidFill>
          <a:effectLst>
            <a:outerShdw dist="12700" dir="5400000" sx="9000" sy="9000" rotWithShape="0">
              <a:schemeClr val="tx1"/>
            </a:outerShdw>
          </a:effectLst>
        </p:spPr>
        <p:txBody>
          <a:bodyPr vert="horz" lIns="0" tIns="0" rIns="0" bIns="216000" rtlCol="0" anchor="t" anchorCtr="0">
            <a:spAutoFit/>
          </a:bodyPr>
          <a:lst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a:lstStyle>
          <a:p>
            <a:r>
              <a:rPr lang="sv-SE" dirty="0"/>
              <a:t>Agenda</a:t>
            </a:r>
          </a:p>
        </p:txBody>
      </p:sp>
      <p:pic>
        <p:nvPicPr>
          <p:cNvPr id="7" name="Bildobjekt 6">
            <a:extLst>
              <a:ext uri="{FF2B5EF4-FFF2-40B4-BE49-F238E27FC236}">
                <a16:creationId xmlns:a16="http://schemas.microsoft.com/office/drawing/2014/main" id="{5CEE2137-E28E-4C10-93D6-795E76F58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3103" y="1556472"/>
            <a:ext cx="792484" cy="792484"/>
          </a:xfrm>
          <a:prstGeom prst="rect">
            <a:avLst/>
          </a:prstGeom>
        </p:spPr>
      </p:pic>
      <p:sp>
        <p:nvSpPr>
          <p:cNvPr id="9" name="Platshållare för text 8">
            <a:extLst>
              <a:ext uri="{FF2B5EF4-FFF2-40B4-BE49-F238E27FC236}">
                <a16:creationId xmlns:a16="http://schemas.microsoft.com/office/drawing/2014/main" id="{74009502-E4BF-4ACA-B17E-63407567F614}"/>
              </a:ext>
            </a:extLst>
          </p:cNvPr>
          <p:cNvSpPr>
            <a:spLocks noGrp="1"/>
          </p:cNvSpPr>
          <p:nvPr>
            <p:ph type="body" sz="quarter" idx="13"/>
          </p:nvPr>
        </p:nvSpPr>
        <p:spPr>
          <a:xfrm>
            <a:off x="4733925" y="1556472"/>
            <a:ext cx="3200707" cy="2204367"/>
          </a:xfrm>
        </p:spPr>
        <p:txBody>
          <a:bodyPr anchor="t" anchorCtr="0"/>
          <a:lstStyle>
            <a:lvl2pPr marL="134937"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93781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D8D6C-1E59-476E-B144-46E07BEDE57B}"/>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2163D8D7-2695-4296-A101-69238A623267}"/>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9C3FD6AD-E400-4F3E-8E77-25BBA2DF401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2F0BD89-99DF-4345-A517-4BC8A4B36023}"/>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latshållare för innehåll 6">
            <a:extLst>
              <a:ext uri="{FF2B5EF4-FFF2-40B4-BE49-F238E27FC236}">
                <a16:creationId xmlns:a16="http://schemas.microsoft.com/office/drawing/2014/main" id="{97D45ECA-92FA-429A-81A2-03E53F5D7DA3}"/>
              </a:ext>
            </a:extLst>
          </p:cNvPr>
          <p:cNvSpPr>
            <a:spLocks noGrp="1"/>
          </p:cNvSpPr>
          <p:nvPr>
            <p:ph sz="quarter" idx="13"/>
          </p:nvPr>
        </p:nvSpPr>
        <p:spPr>
          <a:xfrm>
            <a:off x="333375" y="1327150"/>
            <a:ext cx="8477250" cy="32972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6592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ed bild (h) - 1 (en rubrikrad)">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2585859007"/>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ed bild (h) - 1 (två rubrikrader)">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3763879"/>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 (v) - 1 (en rubrikrad)">
    <p:bg>
      <p:bgPr>
        <a:solidFill>
          <a:srgbClr val="ECF7F0"/>
        </a:solidFill>
        <a:effectLst/>
      </p:bgPr>
    </p:bg>
    <p:spTree>
      <p:nvGrpSpPr>
        <p:cNvPr id="1" name=""/>
        <p:cNvGrpSpPr/>
        <p:nvPr/>
      </p:nvGrpSpPr>
      <p:grpSpPr>
        <a:xfrm>
          <a:off x="0" y="0"/>
          <a:ext cx="0" cy="0"/>
          <a:chOff x="0" y="0"/>
          <a:chExt cx="0" cy="0"/>
        </a:xfrm>
      </p:grpSpPr>
      <p:sp>
        <p:nvSpPr>
          <p:cNvPr id="33" name="Platshållare för bild 32">
            <a:extLst>
              <a:ext uri="{FF2B5EF4-FFF2-40B4-BE49-F238E27FC236}">
                <a16:creationId xmlns:a16="http://schemas.microsoft.com/office/drawing/2014/main" id="{515C0755-E387-4DF1-93F0-88A47F1A0DBC}"/>
              </a:ext>
            </a:extLst>
          </p:cNvPr>
          <p:cNvSpPr>
            <a:spLocks noGrp="1"/>
          </p:cNvSpPr>
          <p:nvPr>
            <p:ph type="pic" sz="quarter" idx="14"/>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lgn="r">
              <a:defRPr lang="sv-SE"/>
            </a:lvl1pPr>
          </a:lstStyle>
          <a:p>
            <a:pPr marL="0" lvl="0" indent="0" algn="ctr">
              <a:buNone/>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92372814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ed bild (v) - 1 (två rubrikrader)">
    <p:bg>
      <p:bgPr>
        <a:solidFill>
          <a:srgbClr val="ECF7F0"/>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35AB6232-8209-4708-AEDC-36BC9E47BABD}"/>
              </a:ext>
            </a:extLst>
          </p:cNvPr>
          <p:cNvSpPr>
            <a:spLocks noGrp="1"/>
          </p:cNvSpPr>
          <p:nvPr>
            <p:ph type="pic" sz="quarter" idx="15"/>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3126983264"/>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 (h)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4" name="Platshållare för innehåll 7">
            <a:extLst>
              <a:ext uri="{FF2B5EF4-FFF2-40B4-BE49-F238E27FC236}">
                <a16:creationId xmlns:a16="http://schemas.microsoft.com/office/drawing/2014/main" id="{B6F8D127-C52F-4BD0-B7E2-4F7D5266F31E}"/>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5" name="Rubrik 1">
            <a:extLst>
              <a:ext uri="{FF2B5EF4-FFF2-40B4-BE49-F238E27FC236}">
                <a16:creationId xmlns:a16="http://schemas.microsoft.com/office/drawing/2014/main" id="{A7EFFF57-7618-4292-A946-9EDA86559B6E}"/>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4216853361"/>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ed bild (h) - 2 (två rubrikrader)">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3" name="Platshållare för innehåll 7">
            <a:extLst>
              <a:ext uri="{FF2B5EF4-FFF2-40B4-BE49-F238E27FC236}">
                <a16:creationId xmlns:a16="http://schemas.microsoft.com/office/drawing/2014/main" id="{4AE96B97-B31E-4C44-BD82-1E456C62578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4" name="Rubrik 1">
            <a:extLst>
              <a:ext uri="{FF2B5EF4-FFF2-40B4-BE49-F238E27FC236}">
                <a16:creationId xmlns:a16="http://schemas.microsoft.com/office/drawing/2014/main" id="{F29417E7-D445-4E71-A342-3181F543ED51}"/>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50714371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med bild (v)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0" name="Platshållare för bild 39">
            <a:extLst>
              <a:ext uri="{FF2B5EF4-FFF2-40B4-BE49-F238E27FC236}">
                <a16:creationId xmlns:a16="http://schemas.microsoft.com/office/drawing/2014/main" id="{B65C99E8-F4FA-4789-9ED5-B3CDD4734ECA}"/>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41" name="Platshållare för innehåll 7">
            <a:extLst>
              <a:ext uri="{FF2B5EF4-FFF2-40B4-BE49-F238E27FC236}">
                <a16:creationId xmlns:a16="http://schemas.microsoft.com/office/drawing/2014/main" id="{D1ABFAFB-A731-4B1F-80C9-5FF9A83E6521}"/>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2" name="Rubrik 1">
            <a:extLst>
              <a:ext uri="{FF2B5EF4-FFF2-40B4-BE49-F238E27FC236}">
                <a16:creationId xmlns:a16="http://schemas.microsoft.com/office/drawing/2014/main" id="{60E3B921-1E60-43A3-9242-6BA8A17383BD}"/>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167899691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ed bild (v) - 2 (två rubrikrader)">
    <p:bg>
      <p:bgPr>
        <a:solidFill>
          <a:srgbClr val="ECF7F0"/>
        </a:solidFill>
        <a:effectLst/>
      </p:bgPr>
    </p:bg>
    <p:spTree>
      <p:nvGrpSpPr>
        <p:cNvPr id="1" name=""/>
        <p:cNvGrpSpPr/>
        <p:nvPr/>
      </p:nvGrpSpPr>
      <p:grpSpPr>
        <a:xfrm>
          <a:off x="0" y="0"/>
          <a:ext cx="0" cy="0"/>
          <a:chOff x="0" y="0"/>
          <a:chExt cx="0" cy="0"/>
        </a:xfrm>
      </p:grpSpPr>
      <p:sp>
        <p:nvSpPr>
          <p:cNvPr id="44" name="Platshållare för bild 43">
            <a:extLst>
              <a:ext uri="{FF2B5EF4-FFF2-40B4-BE49-F238E27FC236}">
                <a16:creationId xmlns:a16="http://schemas.microsoft.com/office/drawing/2014/main" id="{C3544713-2392-47FA-9D1B-25E857B7F371}"/>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0" name="Platshållare för innehåll 7">
            <a:extLst>
              <a:ext uri="{FF2B5EF4-FFF2-40B4-BE49-F238E27FC236}">
                <a16:creationId xmlns:a16="http://schemas.microsoft.com/office/drawing/2014/main" id="{AD0AB9DC-BCEB-4178-A8F2-1D46051BA473}"/>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1" name="Rubrik 1">
            <a:extLst>
              <a:ext uri="{FF2B5EF4-FFF2-40B4-BE49-F238E27FC236}">
                <a16:creationId xmlns:a16="http://schemas.microsoft.com/office/drawing/2014/main" id="{4DDB03B2-44AB-4EEF-BE21-59BB98DE0B2C}"/>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93706775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Grön">
    <p:bg>
      <p:bgPr>
        <a:solidFill>
          <a:srgbClr val="CDEAD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258735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bild bred - Mönster">
    <p:bg>
      <p:bgPr>
        <a:solidFill>
          <a:srgbClr val="ECF7F0"/>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99790141-EC98-4F49-9401-A310B840391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9" name="Group 4">
            <a:extLst>
              <a:ext uri="{FF2B5EF4-FFF2-40B4-BE49-F238E27FC236}">
                <a16:creationId xmlns:a16="http://schemas.microsoft.com/office/drawing/2014/main" id="{1A4CBEB0-D157-461B-8C2F-7DE570005D74}"/>
              </a:ext>
            </a:extLst>
          </p:cNvPr>
          <p:cNvGrpSpPr>
            <a:grpSpLocks noChangeAspect="1"/>
          </p:cNvGrpSpPr>
          <p:nvPr userDrawn="1"/>
        </p:nvGrpSpPr>
        <p:grpSpPr bwMode="auto">
          <a:xfrm>
            <a:off x="8272463" y="4654550"/>
            <a:ext cx="539750" cy="303213"/>
            <a:chOff x="5211" y="2932"/>
            <a:chExt cx="340" cy="191"/>
          </a:xfrm>
        </p:grpSpPr>
        <p:sp>
          <p:nvSpPr>
            <p:cNvPr id="20" name="AutoShape 3">
              <a:extLst>
                <a:ext uri="{FF2B5EF4-FFF2-40B4-BE49-F238E27FC236}">
                  <a16:creationId xmlns:a16="http://schemas.microsoft.com/office/drawing/2014/main" id="{E48B02B0-E62C-49DC-AEAE-AD611C4C3741}"/>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5">
              <a:extLst>
                <a:ext uri="{FF2B5EF4-FFF2-40B4-BE49-F238E27FC236}">
                  <a16:creationId xmlns:a16="http://schemas.microsoft.com/office/drawing/2014/main" id="{92EFB98F-287F-4163-BDD5-E18D4EC011C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6">
              <a:extLst>
                <a:ext uri="{FF2B5EF4-FFF2-40B4-BE49-F238E27FC236}">
                  <a16:creationId xmlns:a16="http://schemas.microsoft.com/office/drawing/2014/main" id="{F51BC169-4583-4E24-B57C-99847E1869D2}"/>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7">
              <a:extLst>
                <a:ext uri="{FF2B5EF4-FFF2-40B4-BE49-F238E27FC236}">
                  <a16:creationId xmlns:a16="http://schemas.microsoft.com/office/drawing/2014/main" id="{BBDE86A6-5471-4633-8155-7895385F90BE}"/>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8">
              <a:extLst>
                <a:ext uri="{FF2B5EF4-FFF2-40B4-BE49-F238E27FC236}">
                  <a16:creationId xmlns:a16="http://schemas.microsoft.com/office/drawing/2014/main" id="{596C46E9-A269-4DA2-A041-BFEB7A393AF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9">
              <a:extLst>
                <a:ext uri="{FF2B5EF4-FFF2-40B4-BE49-F238E27FC236}">
                  <a16:creationId xmlns:a16="http://schemas.microsoft.com/office/drawing/2014/main" id="{602AD2BA-EB61-47C0-825E-22A02A08040A}"/>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0">
              <a:extLst>
                <a:ext uri="{FF2B5EF4-FFF2-40B4-BE49-F238E27FC236}">
                  <a16:creationId xmlns:a16="http://schemas.microsoft.com/office/drawing/2014/main" id="{F48B5C25-7723-40AA-981F-06B643C1A8D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1">
              <a:extLst>
                <a:ext uri="{FF2B5EF4-FFF2-40B4-BE49-F238E27FC236}">
                  <a16:creationId xmlns:a16="http://schemas.microsoft.com/office/drawing/2014/main" id="{0EF9896C-44C9-4489-89CF-E616674EBFC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2">
              <a:extLst>
                <a:ext uri="{FF2B5EF4-FFF2-40B4-BE49-F238E27FC236}">
                  <a16:creationId xmlns:a16="http://schemas.microsoft.com/office/drawing/2014/main" id="{FDDFF766-D770-4E4A-BDC5-D614708C45C9}"/>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3">
              <a:extLst>
                <a:ext uri="{FF2B5EF4-FFF2-40B4-BE49-F238E27FC236}">
                  <a16:creationId xmlns:a16="http://schemas.microsoft.com/office/drawing/2014/main" id="{2FD66AA4-B986-47F0-93FB-2A2188D8BFCF}"/>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4">
              <a:extLst>
                <a:ext uri="{FF2B5EF4-FFF2-40B4-BE49-F238E27FC236}">
                  <a16:creationId xmlns:a16="http://schemas.microsoft.com/office/drawing/2014/main" id="{69C7B040-5D09-47CB-AEB4-76A5EF45DC8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5">
              <a:extLst>
                <a:ext uri="{FF2B5EF4-FFF2-40B4-BE49-F238E27FC236}">
                  <a16:creationId xmlns:a16="http://schemas.microsoft.com/office/drawing/2014/main" id="{3C2C6420-5BAF-4488-B922-7AA12ADBDD3C}"/>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6">
              <a:extLst>
                <a:ext uri="{FF2B5EF4-FFF2-40B4-BE49-F238E27FC236}">
                  <a16:creationId xmlns:a16="http://schemas.microsoft.com/office/drawing/2014/main" id="{37B4DECC-90BA-4C0F-90AD-ABC545C98628}"/>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7">
              <a:extLst>
                <a:ext uri="{FF2B5EF4-FFF2-40B4-BE49-F238E27FC236}">
                  <a16:creationId xmlns:a16="http://schemas.microsoft.com/office/drawing/2014/main" id="{A0C973C2-9B04-4756-9CC9-D9DB840D545F}"/>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8">
              <a:extLst>
                <a:ext uri="{FF2B5EF4-FFF2-40B4-BE49-F238E27FC236}">
                  <a16:creationId xmlns:a16="http://schemas.microsoft.com/office/drawing/2014/main" id="{88609260-C3D3-444E-B855-D532379DADC0}"/>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9">
              <a:extLst>
                <a:ext uri="{FF2B5EF4-FFF2-40B4-BE49-F238E27FC236}">
                  <a16:creationId xmlns:a16="http://schemas.microsoft.com/office/drawing/2014/main" id="{4891B591-F421-4A56-85A7-762DD6D462A9}"/>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marL="0" indent="0" algn="ctr">
              <a:buNone/>
              <a:defRPr lang="en-US" dirty="0"/>
            </a:lvl1pPr>
          </a:lstStyle>
          <a:p>
            <a:pPr marL="135007" lvl="0" indent="-135007" algn="ctr"/>
            <a:r>
              <a:rPr lang="sv-SE"/>
              <a:t>Mönster</a:t>
            </a:r>
            <a:endParaRPr lang="sv-SE" dirty="0"/>
          </a:p>
        </p:txBody>
      </p:sp>
      <p:sp>
        <p:nvSpPr>
          <p:cNvPr id="2" name="Rubrik 1">
            <a:extLst>
              <a:ext uri="{FF2B5EF4-FFF2-40B4-BE49-F238E27FC236}">
                <a16:creationId xmlns:a16="http://schemas.microsoft.com/office/drawing/2014/main" id="{301418B1-2005-42D3-971D-CA10A12D1820}"/>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5" name="Platshållare för text 14">
            <a:extLst>
              <a:ext uri="{FF2B5EF4-FFF2-40B4-BE49-F238E27FC236}">
                <a16:creationId xmlns:a16="http://schemas.microsoft.com/office/drawing/2014/main" id="{5E56EE83-05A5-4E94-B27C-DDA23C2071AF}"/>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588550"/>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och bild bred - Bild">
    <p:bg>
      <p:bgPr>
        <a:solidFill>
          <a:srgbClr val="ECF7F0"/>
        </a:solidFill>
        <a:effectLst/>
      </p:bgPr>
    </p:bg>
    <p:spTree>
      <p:nvGrpSpPr>
        <p:cNvPr id="1" name=""/>
        <p:cNvGrpSpPr/>
        <p:nvPr/>
      </p:nvGrpSpPr>
      <p:grpSpPr>
        <a:xfrm>
          <a:off x="0" y="0"/>
          <a:ext cx="0" cy="0"/>
          <a:chOff x="0" y="0"/>
          <a:chExt cx="0" cy="0"/>
        </a:xfrm>
      </p:grpSpPr>
      <p:sp>
        <p:nvSpPr>
          <p:cNvPr id="35" name="Rubrik 1">
            <a:extLst>
              <a:ext uri="{FF2B5EF4-FFF2-40B4-BE49-F238E27FC236}">
                <a16:creationId xmlns:a16="http://schemas.microsoft.com/office/drawing/2014/main" id="{88A2CA5A-B494-46BD-AD54-67CEE2A676AC}"/>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11" name="Freeform 5">
            <a:extLst>
              <a:ext uri="{FF2B5EF4-FFF2-40B4-BE49-F238E27FC236}">
                <a16:creationId xmlns:a16="http://schemas.microsoft.com/office/drawing/2014/main" id="{ABD8E119-CF26-4A25-BAD5-9BAC2928E6CA}"/>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2" name="Group 4">
            <a:extLst>
              <a:ext uri="{FF2B5EF4-FFF2-40B4-BE49-F238E27FC236}">
                <a16:creationId xmlns:a16="http://schemas.microsoft.com/office/drawing/2014/main" id="{DCBE9398-9B81-445D-A3DE-CA16E5B2E87E}"/>
              </a:ext>
            </a:extLst>
          </p:cNvPr>
          <p:cNvGrpSpPr>
            <a:grpSpLocks noChangeAspect="1"/>
          </p:cNvGrpSpPr>
          <p:nvPr userDrawn="1"/>
        </p:nvGrpSpPr>
        <p:grpSpPr bwMode="auto">
          <a:xfrm>
            <a:off x="8272463" y="4654550"/>
            <a:ext cx="539750" cy="303213"/>
            <a:chOff x="5211" y="2932"/>
            <a:chExt cx="340" cy="191"/>
          </a:xfrm>
        </p:grpSpPr>
        <p:sp>
          <p:nvSpPr>
            <p:cNvPr id="13" name="AutoShape 3">
              <a:extLst>
                <a:ext uri="{FF2B5EF4-FFF2-40B4-BE49-F238E27FC236}">
                  <a16:creationId xmlns:a16="http://schemas.microsoft.com/office/drawing/2014/main" id="{725A2971-2ECA-4140-9975-2294873FE78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Freeform 5">
              <a:extLst>
                <a:ext uri="{FF2B5EF4-FFF2-40B4-BE49-F238E27FC236}">
                  <a16:creationId xmlns:a16="http://schemas.microsoft.com/office/drawing/2014/main" id="{87A25435-7A87-4D9B-87F7-5B924F4F282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Freeform 6">
              <a:extLst>
                <a:ext uri="{FF2B5EF4-FFF2-40B4-BE49-F238E27FC236}">
                  <a16:creationId xmlns:a16="http://schemas.microsoft.com/office/drawing/2014/main" id="{EA354A74-52A6-426B-BECC-EF97E1F6CA14}"/>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8" name="Freeform 7">
              <a:extLst>
                <a:ext uri="{FF2B5EF4-FFF2-40B4-BE49-F238E27FC236}">
                  <a16:creationId xmlns:a16="http://schemas.microsoft.com/office/drawing/2014/main" id="{E8D36D9E-F7C5-4747-91BA-F3117417EB04}"/>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9" name="Freeform 8">
              <a:extLst>
                <a:ext uri="{FF2B5EF4-FFF2-40B4-BE49-F238E27FC236}">
                  <a16:creationId xmlns:a16="http://schemas.microsoft.com/office/drawing/2014/main" id="{8D5AEB78-3F38-4083-BC62-774BBBF2C57F}"/>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0" name="Freeform 9">
              <a:extLst>
                <a:ext uri="{FF2B5EF4-FFF2-40B4-BE49-F238E27FC236}">
                  <a16:creationId xmlns:a16="http://schemas.microsoft.com/office/drawing/2014/main" id="{0653977C-6561-4205-B6F5-B9EE5E160930}"/>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10">
              <a:extLst>
                <a:ext uri="{FF2B5EF4-FFF2-40B4-BE49-F238E27FC236}">
                  <a16:creationId xmlns:a16="http://schemas.microsoft.com/office/drawing/2014/main" id="{DAECF308-9CF0-4D59-9326-B7C2C6DBBAF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11">
              <a:extLst>
                <a:ext uri="{FF2B5EF4-FFF2-40B4-BE49-F238E27FC236}">
                  <a16:creationId xmlns:a16="http://schemas.microsoft.com/office/drawing/2014/main" id="{EFD1DC80-E858-4DA5-9A7B-237873D4EE4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12">
              <a:extLst>
                <a:ext uri="{FF2B5EF4-FFF2-40B4-BE49-F238E27FC236}">
                  <a16:creationId xmlns:a16="http://schemas.microsoft.com/office/drawing/2014/main" id="{19D12EF0-DACE-481D-8709-0CF0B84F9EB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13">
              <a:extLst>
                <a:ext uri="{FF2B5EF4-FFF2-40B4-BE49-F238E27FC236}">
                  <a16:creationId xmlns:a16="http://schemas.microsoft.com/office/drawing/2014/main" id="{00039758-42B5-4118-BAA2-F73F6E486329}"/>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14">
              <a:extLst>
                <a:ext uri="{FF2B5EF4-FFF2-40B4-BE49-F238E27FC236}">
                  <a16:creationId xmlns:a16="http://schemas.microsoft.com/office/drawing/2014/main" id="{ED6D99A6-169A-4898-AF43-2D556033752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5">
              <a:extLst>
                <a:ext uri="{FF2B5EF4-FFF2-40B4-BE49-F238E27FC236}">
                  <a16:creationId xmlns:a16="http://schemas.microsoft.com/office/drawing/2014/main" id="{E127AEED-B92C-43A3-BFDA-C869624C6C0F}"/>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6">
              <a:extLst>
                <a:ext uri="{FF2B5EF4-FFF2-40B4-BE49-F238E27FC236}">
                  <a16:creationId xmlns:a16="http://schemas.microsoft.com/office/drawing/2014/main" id="{36AF77EC-59DE-4C49-AE19-4E5CAC6BE7C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7">
              <a:extLst>
                <a:ext uri="{FF2B5EF4-FFF2-40B4-BE49-F238E27FC236}">
                  <a16:creationId xmlns:a16="http://schemas.microsoft.com/office/drawing/2014/main" id="{96522F5D-2B8A-4B05-B788-FA2E1EB31AF3}"/>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8">
              <a:extLst>
                <a:ext uri="{FF2B5EF4-FFF2-40B4-BE49-F238E27FC236}">
                  <a16:creationId xmlns:a16="http://schemas.microsoft.com/office/drawing/2014/main" id="{B66B7066-C8C8-4437-B91C-35D07FD6DCB1}"/>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9">
              <a:extLst>
                <a:ext uri="{FF2B5EF4-FFF2-40B4-BE49-F238E27FC236}">
                  <a16:creationId xmlns:a16="http://schemas.microsoft.com/office/drawing/2014/main" id="{5E5E0EAE-2981-4FD1-B373-DE6B56DEF1C0}"/>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a:defRPr lang="en-US" dirty="0"/>
            </a:lvl1pPr>
          </a:lstStyle>
          <a:p>
            <a:pPr marL="0" lvl="0" indent="0" algn="ctr">
              <a:buNone/>
            </a:pPr>
            <a:r>
              <a:rPr lang="sv-SE"/>
              <a:t>Bild</a:t>
            </a:r>
            <a:endParaRPr lang="sv-SE" dirty="0"/>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36" name="Platshållare för text 14">
            <a:extLst>
              <a:ext uri="{FF2B5EF4-FFF2-40B4-BE49-F238E27FC236}">
                <a16:creationId xmlns:a16="http://schemas.microsoft.com/office/drawing/2014/main" id="{16350F93-BEFF-47ED-834C-7610457C6AC6}"/>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13749474"/>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ida Pictogram">
    <p:bg>
      <p:bgPr>
        <a:solidFill>
          <a:srgbClr val="ECF7F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53" name="AutoShape 3">
            <a:extLst>
              <a:ext uri="{FF2B5EF4-FFF2-40B4-BE49-F238E27FC236}">
                <a16:creationId xmlns:a16="http://schemas.microsoft.com/office/drawing/2014/main" id="{4C756AB5-59FC-4C80-A77E-209BDA87357F}"/>
              </a:ext>
            </a:extLst>
          </p:cNvPr>
          <p:cNvSpPr>
            <a:spLocks noChangeAspect="1" noChangeArrowheads="1" noTextEdit="1"/>
          </p:cNvSpPr>
          <p:nvPr userDrawn="1"/>
        </p:nvSpPr>
        <p:spPr bwMode="auto">
          <a:xfrm>
            <a:off x="8272463" y="4654550"/>
            <a:ext cx="5397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74" name="Platshållare för bild 73">
            <a:extLst>
              <a:ext uri="{FF2B5EF4-FFF2-40B4-BE49-F238E27FC236}">
                <a16:creationId xmlns:a16="http://schemas.microsoft.com/office/drawing/2014/main" id="{A0D18210-05FB-439E-A868-4EDA4347D5D2}"/>
              </a:ext>
            </a:extLst>
          </p:cNvPr>
          <p:cNvSpPr>
            <a:spLocks noGrp="1"/>
          </p:cNvSpPr>
          <p:nvPr>
            <p:ph type="pic" sz="quarter" idx="14" hasCustomPrompt="1"/>
          </p:nvPr>
        </p:nvSpPr>
        <p:spPr>
          <a:xfrm>
            <a:off x="2011363" y="1125537"/>
            <a:ext cx="720725" cy="720725"/>
          </a:xfrm>
        </p:spPr>
        <p:txBody>
          <a:bodyPr/>
          <a:lstStyle>
            <a:lvl1pPr marL="0" indent="0" algn="ctr">
              <a:buNone/>
              <a:defRPr/>
            </a:lvl1pPr>
          </a:lstStyle>
          <a:p>
            <a:r>
              <a:rPr lang="sv-SE"/>
              <a:t>Ikon</a:t>
            </a:r>
            <a:endParaRPr lang="sv-SE" dirty="0"/>
          </a:p>
        </p:txBody>
      </p:sp>
      <p:sp>
        <p:nvSpPr>
          <p:cNvPr id="75" name="Rubrik 1">
            <a:extLst>
              <a:ext uri="{FF2B5EF4-FFF2-40B4-BE49-F238E27FC236}">
                <a16:creationId xmlns:a16="http://schemas.microsoft.com/office/drawing/2014/main" id="{01EBC718-B042-41C0-999A-272BE756116E}"/>
              </a:ext>
            </a:extLst>
          </p:cNvPr>
          <p:cNvSpPr>
            <a:spLocks noGrp="1"/>
          </p:cNvSpPr>
          <p:nvPr>
            <p:ph type="title" hasCustomPrompt="1"/>
          </p:nvPr>
        </p:nvSpPr>
        <p:spPr>
          <a:xfrm>
            <a:off x="334801" y="1922753"/>
            <a:ext cx="4034500" cy="634456"/>
          </a:xfrm>
          <a:solidFill>
            <a:srgbClr val="ECF7F0"/>
          </a:solidFill>
          <a:effectLst>
            <a:outerShdw dist="12700" dir="5400000" sx="14000" sy="14000" rotWithShape="0">
              <a:schemeClr val="tx1"/>
            </a:outerShdw>
          </a:effectLst>
        </p:spPr>
        <p:txBody>
          <a:bodyPr vert="horz" wrap="square" lIns="0" tIns="0" rIns="0" bIns="201600" rtlCol="0" anchor="t" anchorCtr="0">
            <a:spAutoFit/>
          </a:bodyPr>
          <a:lstStyle>
            <a:lvl1pPr>
              <a:defRPr lang="en-US"/>
            </a:lvl1pPr>
          </a:lstStyle>
          <a:p>
            <a:pPr marL="0" lvl="0"/>
            <a:r>
              <a:rPr lang="sv-SE" dirty="0"/>
              <a:t>Klicka här för rubrik</a:t>
            </a:r>
          </a:p>
        </p:txBody>
      </p:sp>
      <p:sp>
        <p:nvSpPr>
          <p:cNvPr id="79" name="Platshållare för innehåll 78">
            <a:extLst>
              <a:ext uri="{FF2B5EF4-FFF2-40B4-BE49-F238E27FC236}">
                <a16:creationId xmlns:a16="http://schemas.microsoft.com/office/drawing/2014/main" id="{E5953BEB-7701-43BB-AB1D-6B0731B57E51}"/>
              </a:ext>
            </a:extLst>
          </p:cNvPr>
          <p:cNvSpPr>
            <a:spLocks noGrp="1"/>
          </p:cNvSpPr>
          <p:nvPr>
            <p:ph sz="quarter" idx="16"/>
          </p:nvPr>
        </p:nvSpPr>
        <p:spPr>
          <a:xfrm>
            <a:off x="4733925" y="914400"/>
            <a:ext cx="4076700" cy="3475882"/>
          </a:xfrm>
        </p:spPr>
        <p:txBody>
          <a:bodyPr vert="horz" lIns="0" tIns="0" rIns="0" bIns="0" rtlCol="0" anchor="ctr">
            <a:normAutofit/>
          </a:bodyPr>
          <a:lstStyle>
            <a:lvl1pPr>
              <a:defRPr lang="sv-SE" smtClean="0"/>
            </a:lvl1pPr>
            <a:lvl2pPr>
              <a:defRPr lang="sv-SE" smtClean="0"/>
            </a:lvl2pPr>
            <a:lvl3pPr>
              <a:defRPr lang="sv-SE" smtClean="0"/>
            </a:lvl3pPr>
            <a:lvl4pPr>
              <a:defRPr lang="sv-SE" smtClean="0"/>
            </a:lvl4pPr>
            <a:lvl5pPr>
              <a:defRPr lang="en-US"/>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0325869"/>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tiket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5175D8-BDFC-4517-9AF1-5643E90156F6}"/>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4B33D7C0-8FD7-4D13-9A96-D60F8D3623F4}"/>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E7056FD2-D84F-42A4-8672-C80730644AA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14E17AD-D719-4766-8608-B0437DFCD39A}"/>
              </a:ext>
            </a:extLst>
          </p:cNvPr>
          <p:cNvSpPr>
            <a:spLocks noGrp="1"/>
          </p:cNvSpPr>
          <p:nvPr>
            <p:ph type="sldNum" sz="quarter" idx="12"/>
          </p:nvPr>
        </p:nvSpPr>
        <p:spPr/>
        <p:txBody>
          <a:bodyPr/>
          <a:lstStyle/>
          <a:p>
            <a:fld id="{328EC690-4205-452D-8738-44AC2C0A25D9}" type="slidenum">
              <a:rPr lang="sv-SE" smtClean="0"/>
              <a:pPr/>
              <a:t>‹#›</a:t>
            </a:fld>
            <a:endParaRPr lang="sv-SE" dirty="0"/>
          </a:p>
        </p:txBody>
      </p:sp>
      <p:pic>
        <p:nvPicPr>
          <p:cNvPr id="6" name="Bildobjekt 5">
            <a:extLst>
              <a:ext uri="{FF2B5EF4-FFF2-40B4-BE49-F238E27FC236}">
                <a16:creationId xmlns:a16="http://schemas.microsoft.com/office/drawing/2014/main" id="{30E57C84-9FC3-429D-BBFB-0DFBF6476104}"/>
              </a:ext>
            </a:extLst>
          </p:cNvPr>
          <p:cNvPicPr>
            <a:picLocks noChangeAspect="1"/>
          </p:cNvPicPr>
          <p:nvPr userDrawn="1"/>
        </p:nvPicPr>
        <p:blipFill>
          <a:blip r:embed="rId2"/>
          <a:stretch>
            <a:fillRect/>
          </a:stretch>
        </p:blipFill>
        <p:spPr>
          <a:xfrm>
            <a:off x="333375" y="1385680"/>
            <a:ext cx="2624138" cy="2952717"/>
          </a:xfrm>
          <a:prstGeom prst="rect">
            <a:avLst/>
          </a:prstGeom>
        </p:spPr>
      </p:pic>
      <p:pic>
        <p:nvPicPr>
          <p:cNvPr id="7" name="Bildobjekt 6">
            <a:extLst>
              <a:ext uri="{FF2B5EF4-FFF2-40B4-BE49-F238E27FC236}">
                <a16:creationId xmlns:a16="http://schemas.microsoft.com/office/drawing/2014/main" id="{9C5ACEBA-F8A7-4219-80CD-5B4C13B024E9}"/>
              </a:ext>
            </a:extLst>
          </p:cNvPr>
          <p:cNvPicPr>
            <a:picLocks noChangeAspect="1"/>
          </p:cNvPicPr>
          <p:nvPr userDrawn="1"/>
        </p:nvPicPr>
        <p:blipFill>
          <a:blip r:embed="rId2"/>
          <a:stretch>
            <a:fillRect/>
          </a:stretch>
        </p:blipFill>
        <p:spPr>
          <a:xfrm>
            <a:off x="3259732" y="1385680"/>
            <a:ext cx="2624138" cy="2952717"/>
          </a:xfrm>
          <a:prstGeom prst="rect">
            <a:avLst/>
          </a:prstGeom>
        </p:spPr>
      </p:pic>
      <p:pic>
        <p:nvPicPr>
          <p:cNvPr id="8" name="Bildobjekt 7">
            <a:extLst>
              <a:ext uri="{FF2B5EF4-FFF2-40B4-BE49-F238E27FC236}">
                <a16:creationId xmlns:a16="http://schemas.microsoft.com/office/drawing/2014/main" id="{E7B9FEBC-560B-46BD-AC2C-9AEDABA08F91}"/>
              </a:ext>
            </a:extLst>
          </p:cNvPr>
          <p:cNvPicPr>
            <a:picLocks noChangeAspect="1"/>
          </p:cNvPicPr>
          <p:nvPr userDrawn="1"/>
        </p:nvPicPr>
        <p:blipFill>
          <a:blip r:embed="rId2"/>
          <a:stretch>
            <a:fillRect/>
          </a:stretch>
        </p:blipFill>
        <p:spPr>
          <a:xfrm>
            <a:off x="6186089" y="1385680"/>
            <a:ext cx="2624138" cy="2952717"/>
          </a:xfrm>
          <a:prstGeom prst="rect">
            <a:avLst/>
          </a:prstGeom>
        </p:spPr>
      </p:pic>
      <p:sp>
        <p:nvSpPr>
          <p:cNvPr id="10" name="Platshållare för text 9">
            <a:extLst>
              <a:ext uri="{FF2B5EF4-FFF2-40B4-BE49-F238E27FC236}">
                <a16:creationId xmlns:a16="http://schemas.microsoft.com/office/drawing/2014/main" id="{BAA84600-8458-478C-B960-C63492ED1902}"/>
              </a:ext>
            </a:extLst>
          </p:cNvPr>
          <p:cNvSpPr>
            <a:spLocks noGrp="1"/>
          </p:cNvSpPr>
          <p:nvPr>
            <p:ph type="body" sz="quarter" idx="13"/>
          </p:nvPr>
        </p:nvSpPr>
        <p:spPr>
          <a:xfrm>
            <a:off x="510817" y="2390636"/>
            <a:ext cx="2269254" cy="1480923"/>
          </a:xfrm>
        </p:spPr>
        <p:txBody>
          <a:bodyPr anchor="t" anchorCtr="0"/>
          <a:lstStyle>
            <a:lvl1pPr marL="0" indent="0" algn="ctr">
              <a:buNone/>
              <a:defRPr/>
            </a:lvl1pPr>
          </a:lstStyle>
          <a:p>
            <a:pPr lvl="0"/>
            <a:r>
              <a:rPr lang="sv-SE"/>
              <a:t>Klicka här för att ändra format på bakgrundstexten</a:t>
            </a:r>
          </a:p>
        </p:txBody>
      </p:sp>
      <p:sp>
        <p:nvSpPr>
          <p:cNvPr id="11" name="Platshållare för text 9">
            <a:extLst>
              <a:ext uri="{FF2B5EF4-FFF2-40B4-BE49-F238E27FC236}">
                <a16:creationId xmlns:a16="http://schemas.microsoft.com/office/drawing/2014/main" id="{2BF752D0-6502-4A44-9134-B1E62CBAB4E9}"/>
              </a:ext>
            </a:extLst>
          </p:cNvPr>
          <p:cNvSpPr>
            <a:spLocks noGrp="1"/>
          </p:cNvSpPr>
          <p:nvPr>
            <p:ph type="body" sz="quarter" idx="14"/>
          </p:nvPr>
        </p:nvSpPr>
        <p:spPr>
          <a:xfrm>
            <a:off x="3437174"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2" name="Platshållare för text 9">
            <a:extLst>
              <a:ext uri="{FF2B5EF4-FFF2-40B4-BE49-F238E27FC236}">
                <a16:creationId xmlns:a16="http://schemas.microsoft.com/office/drawing/2014/main" id="{ADB9B21A-5ACD-4BA4-9328-CCFA8B5960CF}"/>
              </a:ext>
            </a:extLst>
          </p:cNvPr>
          <p:cNvSpPr>
            <a:spLocks noGrp="1"/>
          </p:cNvSpPr>
          <p:nvPr>
            <p:ph type="body" sz="quarter" idx="15"/>
          </p:nvPr>
        </p:nvSpPr>
        <p:spPr>
          <a:xfrm>
            <a:off x="6363929"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3" name="Platshållare för text 9">
            <a:extLst>
              <a:ext uri="{FF2B5EF4-FFF2-40B4-BE49-F238E27FC236}">
                <a16:creationId xmlns:a16="http://schemas.microsoft.com/office/drawing/2014/main" id="{7F80B71D-CDA2-41AE-A406-315C56FACAE1}"/>
              </a:ext>
            </a:extLst>
          </p:cNvPr>
          <p:cNvSpPr>
            <a:spLocks noGrp="1"/>
          </p:cNvSpPr>
          <p:nvPr>
            <p:ph type="body" sz="quarter" idx="16" hasCustomPrompt="1"/>
          </p:nvPr>
        </p:nvSpPr>
        <p:spPr>
          <a:xfrm>
            <a:off x="510817" y="1734129"/>
            <a:ext cx="2269254" cy="523220"/>
          </a:xfrm>
        </p:spPr>
        <p:txBody>
          <a:bodyPr anchor="b">
            <a:spAutoFit/>
          </a:bodyPr>
          <a:lstStyle>
            <a:lvl1pPr marL="0" indent="0" algn="ctr">
              <a:buNone/>
              <a:defRPr sz="1700">
                <a:latin typeface="+mj-lt"/>
              </a:defRPr>
            </a:lvl1pPr>
          </a:lstStyle>
          <a:p>
            <a:pPr lvl="0"/>
            <a:r>
              <a:rPr lang="sv-SE" dirty="0"/>
              <a:t>Klicka här för underrubrik</a:t>
            </a:r>
          </a:p>
        </p:txBody>
      </p:sp>
      <p:sp>
        <p:nvSpPr>
          <p:cNvPr id="14" name="Platshållare för text 9">
            <a:extLst>
              <a:ext uri="{FF2B5EF4-FFF2-40B4-BE49-F238E27FC236}">
                <a16:creationId xmlns:a16="http://schemas.microsoft.com/office/drawing/2014/main" id="{A47194D1-CA86-4083-B9CB-0D1409DC1D2C}"/>
              </a:ext>
            </a:extLst>
          </p:cNvPr>
          <p:cNvSpPr>
            <a:spLocks noGrp="1"/>
          </p:cNvSpPr>
          <p:nvPr>
            <p:ph type="body" sz="quarter" idx="17" hasCustomPrompt="1"/>
          </p:nvPr>
        </p:nvSpPr>
        <p:spPr>
          <a:xfrm>
            <a:off x="3437174"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
        <p:nvSpPr>
          <p:cNvPr id="15" name="Platshållare för text 9">
            <a:extLst>
              <a:ext uri="{FF2B5EF4-FFF2-40B4-BE49-F238E27FC236}">
                <a16:creationId xmlns:a16="http://schemas.microsoft.com/office/drawing/2014/main" id="{A0695D1F-F898-43D4-B8BB-92979FD045C7}"/>
              </a:ext>
            </a:extLst>
          </p:cNvPr>
          <p:cNvSpPr>
            <a:spLocks noGrp="1"/>
          </p:cNvSpPr>
          <p:nvPr>
            <p:ph type="body" sz="quarter" idx="18" hasCustomPrompt="1"/>
          </p:nvPr>
        </p:nvSpPr>
        <p:spPr>
          <a:xfrm>
            <a:off x="6363929"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Tree>
    <p:extLst>
      <p:ext uri="{BB962C8B-B14F-4D97-AF65-F5344CB8AC3E}">
        <p14:creationId xmlns:p14="http://schemas.microsoft.com/office/powerpoint/2010/main" val="1831782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med bild">
    <p:bg>
      <p:bgPr>
        <a:solidFill>
          <a:srgbClr val="ECF7F0"/>
        </a:solidFill>
        <a:effectLst/>
      </p:bgPr>
    </p:bg>
    <p:spTree>
      <p:nvGrpSpPr>
        <p:cNvPr id="1" name=""/>
        <p:cNvGrpSpPr/>
        <p:nvPr/>
      </p:nvGrpSpPr>
      <p:grpSpPr>
        <a:xfrm>
          <a:off x="0" y="0"/>
          <a:ext cx="0" cy="0"/>
          <a:chOff x="0" y="0"/>
          <a:chExt cx="0" cy="0"/>
        </a:xfrm>
      </p:grpSpPr>
      <p:sp>
        <p:nvSpPr>
          <p:cNvPr id="29" name="Freeform 5">
            <a:extLst>
              <a:ext uri="{FF2B5EF4-FFF2-40B4-BE49-F238E27FC236}">
                <a16:creationId xmlns:a16="http://schemas.microsoft.com/office/drawing/2014/main" id="{27324B90-3EFF-4672-9109-C839A2BB9A4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0" name="Group 4">
            <a:extLst>
              <a:ext uri="{FF2B5EF4-FFF2-40B4-BE49-F238E27FC236}">
                <a16:creationId xmlns:a16="http://schemas.microsoft.com/office/drawing/2014/main" id="{C2FF31F5-12BD-46AC-B7B2-0A6D98FD762E}"/>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4330BDB9-9B6C-4A60-B035-2336046E37C3}"/>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12F1BF3A-5ADC-415A-AA2E-1ADA9D8180B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25C60DDC-2ACF-4ABC-8C38-97C807488C28}"/>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384F36B8-2BC7-42F1-B657-A10780CAD8A6}"/>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74EE3549-A609-47BA-B0D1-6B6148CAE87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06F3EDA1-97EC-4BD1-A6C5-8E79481F7051}"/>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79F555FF-A389-4FDA-8ED4-FEE60D25019A}"/>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C28FB187-B9F8-4756-BC02-8CFDC5E722D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01FFF0AC-C6D0-4D49-92A8-4AAE8D37402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77AB6B6F-5095-4F01-9021-8057B6FBF94A}"/>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7ACC953B-1A97-474A-BDA3-67766811042F}"/>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67FFCDF-B273-4464-89FD-FA33C4EA959A}"/>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73F926A5-AAD8-4CA5-A95D-2C5CC40F6F6F}"/>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E5D06CF5-AF47-49D8-9D9B-35D36DAF49DC}"/>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2993C-3D5B-4B1C-A0F2-557AB52E0CED}"/>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FBD5ADFA-CF00-480B-BAB8-205E0AD685CA}"/>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8" name="Platshållare för bild 27">
            <a:extLst>
              <a:ext uri="{FF2B5EF4-FFF2-40B4-BE49-F238E27FC236}">
                <a16:creationId xmlns:a16="http://schemas.microsoft.com/office/drawing/2014/main" id="{C1E980F8-8A9A-427F-A10D-E8F47D572D37}"/>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6E7E452D-878D-43C3-B9D2-89B6967DCC3A}"/>
              </a:ext>
            </a:extLst>
          </p:cNvPr>
          <p:cNvSpPr>
            <a:spLocks noGrp="1"/>
          </p:cNvSpPr>
          <p:nvPr>
            <p:ph type="title" hasCustomPrompt="1"/>
          </p:nvPr>
        </p:nvSpPr>
        <p:spPr>
          <a:xfrm>
            <a:off x="334801" y="2254520"/>
            <a:ext cx="3975262" cy="634456"/>
          </a:xfrm>
          <a:solidFill>
            <a:srgbClr val="ECF7F0"/>
          </a:solidFill>
          <a:effectLst>
            <a:outerShdw dist="12700" dir="5400000" sx="14000" sy="14000" rotWithShape="0">
              <a:schemeClr val="tx1"/>
            </a:outerShdw>
          </a:effectLst>
        </p:spPr>
        <p:txBody>
          <a:bodyPr vert="horz" wrap="square" lIns="0" tIns="0" rIns="0" bIns="201600" rtlCol="0" anchor="ctr" anchorCtr="0">
            <a:spAutoFit/>
          </a:bodyPr>
          <a:lstStyle>
            <a:lvl1pPr>
              <a:defRPr lang="en-US"/>
            </a:lvl1pPr>
          </a:lstStyle>
          <a:p>
            <a:pPr marL="0" lvl="0"/>
            <a:r>
              <a:rPr lang="sv-SE"/>
              <a:t>Citat</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727535278"/>
      </p:ext>
    </p:extLst>
  </p:cSld>
  <p:clrMapOvr>
    <a:masterClrMapping/>
  </p:clrMapOvr>
  <p:extLst>
    <p:ext uri="{DCECCB84-F9BA-43D5-87BE-67443E8EF086}">
      <p15:sldGuideLst xmlns:p15="http://schemas.microsoft.com/office/powerpoint/2012/main">
        <p15:guide id="1" pos="27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2022-11-30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41747"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190818"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2337181"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6090456"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41747"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2255"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2" name="Rubrik 1">
            <a:extLst>
              <a:ext uri="{FF2B5EF4-FFF2-40B4-BE49-F238E27FC236}">
                <a16:creationId xmlns:a16="http://schemas.microsoft.com/office/drawing/2014/main" id="{2C55B329-CDBF-459A-A8D6-C088FFEDBD93}"/>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199947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2022-11-30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3505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20608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35050"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8952"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43AD17AA-AD64-435D-B2E1-A532BE3ADDFA}"/>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743078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delar text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2022-11-30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00261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49199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1722257"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4211637"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00261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9199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137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4" name="Platshållare för bild 73">
            <a:extLst>
              <a:ext uri="{FF2B5EF4-FFF2-40B4-BE49-F238E27FC236}">
                <a16:creationId xmlns:a16="http://schemas.microsoft.com/office/drawing/2014/main" id="{8B15C3A7-8A5F-4E45-B9D1-D7EA4239F0BE}"/>
              </a:ext>
            </a:extLst>
          </p:cNvPr>
          <p:cNvSpPr>
            <a:spLocks noGrp="1"/>
          </p:cNvSpPr>
          <p:nvPr>
            <p:ph type="pic" sz="quarter" idx="20" hasCustomPrompt="1"/>
          </p:nvPr>
        </p:nvSpPr>
        <p:spPr>
          <a:xfrm>
            <a:off x="6701017" y="1412963"/>
            <a:ext cx="720725" cy="720725"/>
          </a:xfrm>
        </p:spPr>
        <p:txBody>
          <a:bodyPr/>
          <a:lstStyle>
            <a:lvl1pPr marL="0" indent="0" algn="ctr">
              <a:buNone/>
              <a:defRPr/>
            </a:lvl1pPr>
          </a:lstStyle>
          <a:p>
            <a:r>
              <a:rPr lang="sv-SE"/>
              <a:t>Ikon</a:t>
            </a:r>
            <a:endParaRPr lang="sv-SE" dirty="0"/>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8137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D8D71CC3-8743-44DD-8BB8-5E085B0ADC55}"/>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07805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2022-11-30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994057"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502575"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996503" y="1404923"/>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86684"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9943"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72815"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3" name="Rubrik 2">
            <a:extLst>
              <a:ext uri="{FF2B5EF4-FFF2-40B4-BE49-F238E27FC236}">
                <a16:creationId xmlns:a16="http://schemas.microsoft.com/office/drawing/2014/main" id="{B0487EEC-F84A-4196-9D8A-3B3003AB2840}"/>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880054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sida med etikett vän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1042988"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1043267" y="2083616"/>
            <a:ext cx="2474634"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51961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E0C43B02-C374-48E3-87CE-665723CEF8C8}"/>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BD303708-7CDD-4DE2-A024-0A4A9102438E}"/>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898446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sida med etikett centre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3334543"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3334543" y="2040888"/>
            <a:ext cx="2474913"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3808546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sida m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FD498-F443-4ACF-B928-552B84E5B699}"/>
              </a:ext>
            </a:extLst>
          </p:cNvPr>
          <p:cNvSpPr>
            <a:spLocks noGrp="1"/>
          </p:cNvSpPr>
          <p:nvPr>
            <p:ph type="title" hasCustomPrompt="1"/>
          </p:nvPr>
        </p:nvSpPr>
        <p:spPr>
          <a:xfrm>
            <a:off x="334801" y="2002364"/>
            <a:ext cx="8478000" cy="787496"/>
          </a:xfrm>
          <a:noFill/>
          <a:effectLst/>
        </p:spPr>
        <p:txBody>
          <a:bodyPr/>
          <a:lstStyle>
            <a:lvl1pPr>
              <a:defRPr sz="3700">
                <a:solidFill>
                  <a:schemeClr val="bg1"/>
                </a:solidFill>
                <a:effectLst>
                  <a:outerShdw blurRad="228600" algn="ctr" rotWithShape="0">
                    <a:prstClr val="black">
                      <a:alpha val="77000"/>
                    </a:prstClr>
                  </a:outerShdw>
                </a:effectLst>
              </a:defRPr>
            </a:lvl1pPr>
          </a:lstStyle>
          <a:p>
            <a:r>
              <a:rPr lang="sv-SE" dirty="0"/>
              <a:t>Klicka här för rubrik</a:t>
            </a:r>
          </a:p>
        </p:txBody>
      </p:sp>
      <p:sp>
        <p:nvSpPr>
          <p:cNvPr id="3" name="Platshållare för datum 2">
            <a:extLst>
              <a:ext uri="{FF2B5EF4-FFF2-40B4-BE49-F238E27FC236}">
                <a16:creationId xmlns:a16="http://schemas.microsoft.com/office/drawing/2014/main" id="{E905172D-B059-4E30-9633-E9E28D24F522}"/>
              </a:ext>
            </a:extLst>
          </p:cNvPr>
          <p:cNvSpPr>
            <a:spLocks noGrp="1"/>
          </p:cNvSpPr>
          <p:nvPr>
            <p:ph type="dt" sz="half" idx="10"/>
          </p:nvPr>
        </p:nvSpPr>
        <p:spPr>
          <a:xfrm>
            <a:off x="335757" y="5338045"/>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BCA720E2-9E7D-4E08-87E5-0761A630F6E3}"/>
              </a:ext>
            </a:extLst>
          </p:cNvPr>
          <p:cNvSpPr>
            <a:spLocks noGrp="1"/>
          </p:cNvSpPr>
          <p:nvPr>
            <p:ph type="ftr" sz="quarter" idx="11"/>
          </p:nvPr>
        </p:nvSpPr>
        <p:spPr>
          <a:xfrm>
            <a:off x="335758" y="525038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4A2ED930-939C-41D4-AB59-F133AB371884}"/>
              </a:ext>
            </a:extLst>
          </p:cNvPr>
          <p:cNvSpPr>
            <a:spLocks noGrp="1"/>
          </p:cNvSpPr>
          <p:nvPr>
            <p:ph type="sldNum" sz="quarter" idx="12"/>
          </p:nvPr>
        </p:nvSpPr>
        <p:spPr>
          <a:xfrm>
            <a:off x="4369301" y="534045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60746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bilder med text">
    <p:bg>
      <p:bgPr>
        <a:solidFill>
          <a:srgbClr val="ECF7F0"/>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3FCAD13C-5F77-4C22-A714-4054A1147B85}"/>
              </a:ext>
            </a:extLst>
          </p:cNvPr>
          <p:cNvSpPr>
            <a:spLocks noGrp="1"/>
          </p:cNvSpPr>
          <p:nvPr>
            <p:ph type="pic" sz="quarter" idx="13"/>
          </p:nvPr>
        </p:nvSpPr>
        <p:spPr>
          <a:xfrm>
            <a:off x="704850"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10" name="Platshållare för bild 8">
            <a:extLst>
              <a:ext uri="{FF2B5EF4-FFF2-40B4-BE49-F238E27FC236}">
                <a16:creationId xmlns:a16="http://schemas.microsoft.com/office/drawing/2014/main" id="{84F7D9E2-1F6B-43D2-A817-3160C0EDC5CA}"/>
              </a:ext>
            </a:extLst>
          </p:cNvPr>
          <p:cNvSpPr>
            <a:spLocks noGrp="1"/>
          </p:cNvSpPr>
          <p:nvPr>
            <p:ph type="pic" sz="quarter" idx="14"/>
          </p:nvPr>
        </p:nvSpPr>
        <p:spPr>
          <a:xfrm>
            <a:off x="4964834"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2" name="Rubrik 1">
            <a:extLst>
              <a:ext uri="{FF2B5EF4-FFF2-40B4-BE49-F238E27FC236}">
                <a16:creationId xmlns:a16="http://schemas.microsoft.com/office/drawing/2014/main" id="{27AEBF71-488D-49D6-8B6B-3F701C76E1E5}"/>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EDCF34BB-620C-48C8-B689-AA0A1CE76CC8}"/>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6AF1D544-AD05-4C94-B0B4-EDDB341DC06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6B5EB69-5551-4B00-89F7-6EA342DF8E3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1" name="Platshållare för text 3">
            <a:extLst>
              <a:ext uri="{FF2B5EF4-FFF2-40B4-BE49-F238E27FC236}">
                <a16:creationId xmlns:a16="http://schemas.microsoft.com/office/drawing/2014/main" id="{32785988-9EC8-4FE5-BC6B-4A9BFB51A24C}"/>
              </a:ext>
            </a:extLst>
          </p:cNvPr>
          <p:cNvSpPr>
            <a:spLocks noGrp="1"/>
          </p:cNvSpPr>
          <p:nvPr>
            <p:ph type="body" sz="quarter" idx="17" hasCustomPrompt="1"/>
          </p:nvPr>
        </p:nvSpPr>
        <p:spPr>
          <a:xfrm>
            <a:off x="704849"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650710D-63B0-40BE-8D55-97684066D84C}"/>
              </a:ext>
            </a:extLst>
          </p:cNvPr>
          <p:cNvSpPr>
            <a:spLocks noGrp="1"/>
          </p:cNvSpPr>
          <p:nvPr>
            <p:ph type="body" sz="quarter" idx="18" hasCustomPrompt="1"/>
          </p:nvPr>
        </p:nvSpPr>
        <p:spPr>
          <a:xfrm>
            <a:off x="4964835"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743F28FC-3D04-47BD-A9D9-A71E09A7D985}"/>
              </a:ext>
            </a:extLst>
          </p:cNvPr>
          <p:cNvSpPr>
            <a:spLocks noGrp="1"/>
          </p:cNvSpPr>
          <p:nvPr>
            <p:ph type="body" sz="quarter" idx="19"/>
          </p:nvPr>
        </p:nvSpPr>
        <p:spPr>
          <a:xfrm>
            <a:off x="704848"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4" name="Platshållare för text 14">
            <a:extLst>
              <a:ext uri="{FF2B5EF4-FFF2-40B4-BE49-F238E27FC236}">
                <a16:creationId xmlns:a16="http://schemas.microsoft.com/office/drawing/2014/main" id="{68C23696-6058-4ADA-8516-029A7CD7902C}"/>
              </a:ext>
            </a:extLst>
          </p:cNvPr>
          <p:cNvSpPr>
            <a:spLocks noGrp="1"/>
          </p:cNvSpPr>
          <p:nvPr>
            <p:ph type="body" sz="quarter" idx="20"/>
          </p:nvPr>
        </p:nvSpPr>
        <p:spPr>
          <a:xfrm>
            <a:off x="4964834"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Tree>
    <p:extLst>
      <p:ext uri="{BB962C8B-B14F-4D97-AF65-F5344CB8AC3E}">
        <p14:creationId xmlns:p14="http://schemas.microsoft.com/office/powerpoint/2010/main" val="94976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bilder med underrubrik">
    <p:bg>
      <p:bgPr>
        <a:solidFill>
          <a:srgbClr val="ECF7F0"/>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8AB0BE9F-A4A6-40C5-AA90-7534A6E6E9EE}"/>
              </a:ext>
            </a:extLst>
          </p:cNvPr>
          <p:cNvSpPr>
            <a:spLocks noGrp="1"/>
          </p:cNvSpPr>
          <p:nvPr>
            <p:ph type="pic" sz="quarter" idx="13"/>
          </p:nvPr>
        </p:nvSpPr>
        <p:spPr>
          <a:xfrm>
            <a:off x="384175"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1" name="Platshållare för bild 9">
            <a:extLst>
              <a:ext uri="{FF2B5EF4-FFF2-40B4-BE49-F238E27FC236}">
                <a16:creationId xmlns:a16="http://schemas.microsoft.com/office/drawing/2014/main" id="{DE81CC42-2A6E-4F3B-BBE6-FE59638A7446}"/>
              </a:ext>
            </a:extLst>
          </p:cNvPr>
          <p:cNvSpPr>
            <a:spLocks noGrp="1"/>
          </p:cNvSpPr>
          <p:nvPr>
            <p:ph type="pic" sz="quarter" idx="14"/>
          </p:nvPr>
        </p:nvSpPr>
        <p:spPr>
          <a:xfrm>
            <a:off x="3247016"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2" name="Platshållare för bild 9">
            <a:extLst>
              <a:ext uri="{FF2B5EF4-FFF2-40B4-BE49-F238E27FC236}">
                <a16:creationId xmlns:a16="http://schemas.microsoft.com/office/drawing/2014/main" id="{F72D68B9-6F9E-4074-8360-5981BFB53BA4}"/>
              </a:ext>
            </a:extLst>
          </p:cNvPr>
          <p:cNvSpPr>
            <a:spLocks noGrp="1"/>
          </p:cNvSpPr>
          <p:nvPr>
            <p:ph type="pic" sz="quarter" idx="15"/>
          </p:nvPr>
        </p:nvSpPr>
        <p:spPr>
          <a:xfrm>
            <a:off x="6135494"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521B09AD-CE58-4E97-B0D1-D58B24BC889A}"/>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1FC8C2E-F4BB-48BF-9A22-9365CBB582FB}"/>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D585936A-133A-4389-A19C-F83ACAE6701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FD6503D-F9AF-46C5-BCD0-3A88314575E7}"/>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6" name="Platshållare för text 3">
            <a:extLst>
              <a:ext uri="{FF2B5EF4-FFF2-40B4-BE49-F238E27FC236}">
                <a16:creationId xmlns:a16="http://schemas.microsoft.com/office/drawing/2014/main" id="{468B1274-0D53-43B2-8BF3-6EFC2632A3F2}"/>
              </a:ext>
            </a:extLst>
          </p:cNvPr>
          <p:cNvSpPr>
            <a:spLocks noGrp="1"/>
          </p:cNvSpPr>
          <p:nvPr>
            <p:ph type="body" sz="quarter" idx="17" hasCustomPrompt="1"/>
          </p:nvPr>
        </p:nvSpPr>
        <p:spPr>
          <a:xfrm>
            <a:off x="384176" y="3929063"/>
            <a:ext cx="2624138" cy="428625"/>
          </a:xfrm>
        </p:spPr>
        <p:txBody>
          <a:bodyPr anchor="b" anchorCtr="0"/>
          <a:lstStyle>
            <a:lvl1pPr marL="0" indent="0" algn="ctr">
              <a:buNone/>
              <a:defRPr sz="1700">
                <a:latin typeface="+mj-lt"/>
              </a:defRPr>
            </a:lvl1pPr>
          </a:lstStyle>
          <a:p>
            <a:pPr lvl="0"/>
            <a:r>
              <a:rPr lang="sv-SE" dirty="0"/>
              <a:t>Klicka här för underrubrik</a:t>
            </a:r>
          </a:p>
        </p:txBody>
      </p:sp>
      <p:sp>
        <p:nvSpPr>
          <p:cNvPr id="17" name="Platshållare för text 3">
            <a:extLst>
              <a:ext uri="{FF2B5EF4-FFF2-40B4-BE49-F238E27FC236}">
                <a16:creationId xmlns:a16="http://schemas.microsoft.com/office/drawing/2014/main" id="{752A2079-C18D-47C1-9504-3C21A558EEBC}"/>
              </a:ext>
            </a:extLst>
          </p:cNvPr>
          <p:cNvSpPr>
            <a:spLocks noGrp="1"/>
          </p:cNvSpPr>
          <p:nvPr>
            <p:ph type="body" sz="quarter" idx="18" hasCustomPrompt="1"/>
          </p:nvPr>
        </p:nvSpPr>
        <p:spPr>
          <a:xfrm>
            <a:off x="3259931"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8" name="Platshållare för text 3">
            <a:extLst>
              <a:ext uri="{FF2B5EF4-FFF2-40B4-BE49-F238E27FC236}">
                <a16:creationId xmlns:a16="http://schemas.microsoft.com/office/drawing/2014/main" id="{5B470EE3-7901-4A91-86C6-9084CC46348F}"/>
              </a:ext>
            </a:extLst>
          </p:cNvPr>
          <p:cNvSpPr>
            <a:spLocks noGrp="1"/>
          </p:cNvSpPr>
          <p:nvPr>
            <p:ph type="body" sz="quarter" idx="19" hasCustomPrompt="1"/>
          </p:nvPr>
        </p:nvSpPr>
        <p:spPr>
          <a:xfrm>
            <a:off x="6122579"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Tree>
    <p:extLst>
      <p:ext uri="{BB962C8B-B14F-4D97-AF65-F5344CB8AC3E}">
        <p14:creationId xmlns:p14="http://schemas.microsoft.com/office/powerpoint/2010/main" val="3922900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bg bwMode="blackGray">
      <p:bgPr>
        <a:solidFill>
          <a:srgbClr val="ECF7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12F32-49F2-48E7-9FF5-52D558212C57}"/>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77CCC2B-BBB1-4FF6-A4D1-EB1209EAFCEF}"/>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A96FD629-8665-43A0-B882-3297A0DB709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EF43A06-6BA9-4B0B-BDDB-2AFD8D673C5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58224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utsida (Ljusgrön)">
    <p:bg>
      <p:bgPr>
        <a:solidFill>
          <a:srgbClr val="CDEAD5"/>
        </a:solid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97168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utsida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20498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35370FF7-09AE-4388-8109-854CAEB81063}"/>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D74B37B5-1C0B-48B0-9B67-396E4EC34BC1}"/>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49488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rubrik - Grön">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655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rubrik - Ljus grön">
    <p:bg>
      <p:bgPr>
        <a:solidFill>
          <a:srgbClr val="ECF7E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29834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rubrik - Blå">
    <p:bg>
      <p:bgPr>
        <a:solidFill>
          <a:srgbClr val="72B1DE"/>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2" name="Rubrik 1">
            <a:extLst>
              <a:ext uri="{FF2B5EF4-FFF2-40B4-BE49-F238E27FC236}">
                <a16:creationId xmlns:a16="http://schemas.microsoft.com/office/drawing/2014/main" id="{57B0511C-4F6E-4385-9C18-6D523E6F278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300546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rubrik - Röd">
    <p:bg>
      <p:bgPr>
        <a:solidFill>
          <a:srgbClr val="DF8D9D"/>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3749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rubrik - Gul">
    <p:bg>
      <p:bgPr>
        <a:solidFill>
          <a:srgbClr val="EEE9AC"/>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2022-11-30</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6837138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7F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4801" y="384784"/>
            <a:ext cx="8478000" cy="648997"/>
          </a:xfrm>
          <a:prstGeom prst="rect">
            <a:avLst/>
          </a:prstGeom>
          <a:solidFill>
            <a:srgbClr val="ECF7F0"/>
          </a:solidFill>
          <a:effectLst>
            <a:outerShdw dist="12700" dir="5400000" sx="7000" sy="7000" rotWithShape="0">
              <a:schemeClr val="tx1"/>
            </a:outerShdw>
          </a:effectLst>
        </p:spPr>
        <p:txBody>
          <a:bodyPr vert="horz" lIns="0" tIns="0" rIns="0" bIns="216000" rtlCol="0" anchor="t" anchorCtr="0">
            <a:spAutoFit/>
          </a:bodyPr>
          <a:lstStyle/>
          <a:p>
            <a:pPr marL="0" lvl="0"/>
            <a:r>
              <a:rPr lang="sv-SE" dirty="0"/>
              <a:t>Klicka här för rubrik</a:t>
            </a:r>
          </a:p>
        </p:txBody>
      </p:sp>
      <p:sp>
        <p:nvSpPr>
          <p:cNvPr id="3" name="Platshållare för text 2"/>
          <p:cNvSpPr>
            <a:spLocks noGrp="1"/>
          </p:cNvSpPr>
          <p:nvPr>
            <p:ph type="body" idx="1"/>
          </p:nvPr>
        </p:nvSpPr>
        <p:spPr>
          <a:xfrm>
            <a:off x="335755" y="1291214"/>
            <a:ext cx="8478000" cy="30633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35757" y="4868027"/>
            <a:ext cx="540000" cy="81000"/>
          </a:xfrm>
          <a:prstGeom prst="rect">
            <a:avLst/>
          </a:prstGeom>
        </p:spPr>
        <p:txBody>
          <a:bodyPr vert="horz" lIns="0" tIns="0" rIns="0" bIns="0" rtlCol="0" anchor="ctr"/>
          <a:lstStyle>
            <a:lvl1pPr algn="l">
              <a:defRPr sz="525">
                <a:solidFill>
                  <a:schemeClr val="tx1"/>
                </a:solidFill>
              </a:defRPr>
            </a:lvl1pPr>
          </a:lstStyle>
          <a:p>
            <a:fld id="{5B034638-A426-4C79-B348-281C82C2B898}" type="datetime1">
              <a:rPr lang="sv-SE" smtClean="0"/>
              <a:t>2022-11-30</a:t>
            </a:fld>
            <a:endParaRPr lang="sv-SE" dirty="0"/>
          </a:p>
        </p:txBody>
      </p:sp>
      <p:sp>
        <p:nvSpPr>
          <p:cNvPr id="5" name="Platshållare för sidfot 4"/>
          <p:cNvSpPr>
            <a:spLocks noGrp="1"/>
          </p:cNvSpPr>
          <p:nvPr>
            <p:ph type="ftr" sz="quarter" idx="3"/>
          </p:nvPr>
        </p:nvSpPr>
        <p:spPr>
          <a:xfrm>
            <a:off x="335758" y="4780368"/>
            <a:ext cx="3240001" cy="81000"/>
          </a:xfrm>
          <a:prstGeom prst="rect">
            <a:avLst/>
          </a:prstGeom>
        </p:spPr>
        <p:txBody>
          <a:bodyPr vert="horz" lIns="0" tIns="0" rIns="0" bIns="0" rtlCol="0" anchor="ctr"/>
          <a:lstStyle>
            <a:lvl1pPr algn="l">
              <a:defRPr sz="525">
                <a:solidFill>
                  <a:schemeClr val="tx1"/>
                </a:solidFill>
              </a:defRPr>
            </a:lvl1pPr>
          </a:lstStyle>
          <a:p>
            <a:endParaRPr lang="sv-SE" dirty="0"/>
          </a:p>
        </p:txBody>
      </p:sp>
      <p:sp>
        <p:nvSpPr>
          <p:cNvPr id="6" name="Platshållare för bildnummer 5"/>
          <p:cNvSpPr>
            <a:spLocks noGrp="1"/>
          </p:cNvSpPr>
          <p:nvPr>
            <p:ph type="sldNum" sz="quarter" idx="4"/>
          </p:nvPr>
        </p:nvSpPr>
        <p:spPr>
          <a:xfrm>
            <a:off x="4369301" y="4870441"/>
            <a:ext cx="405001" cy="81000"/>
          </a:xfrm>
          <a:prstGeom prst="rect">
            <a:avLst/>
          </a:prstGeom>
        </p:spPr>
        <p:txBody>
          <a:bodyPr vert="horz" lIns="0" tIns="0" rIns="0" bIns="0" rtlCol="0" anchor="ctr"/>
          <a:lstStyle>
            <a:lvl1pPr algn="ctr">
              <a:defRPr sz="525">
                <a:solidFill>
                  <a:schemeClr val="tx1"/>
                </a:solidFill>
              </a:defRPr>
            </a:lvl1pPr>
          </a:lstStyle>
          <a:p>
            <a:fld id="{328EC690-4205-452D-8738-44AC2C0A25D9}" type="slidenum">
              <a:rPr lang="sv-SE" smtClean="0"/>
              <a:pPr/>
              <a:t>‹#›</a:t>
            </a:fld>
            <a:endParaRPr lang="sv-SE" dirty="0"/>
          </a:p>
        </p:txBody>
      </p:sp>
      <p:grpSp>
        <p:nvGrpSpPr>
          <p:cNvPr id="30" name="Group 4">
            <a:extLst>
              <a:ext uri="{FF2B5EF4-FFF2-40B4-BE49-F238E27FC236}">
                <a16:creationId xmlns:a16="http://schemas.microsoft.com/office/drawing/2014/main" id="{AD8D2891-9221-490A-A842-B834978A1F8B}"/>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602B20E8-5581-475D-97B3-DD96EBC3680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6BCF2C82-2A50-43AB-A9FC-7EF0576FF9C2}"/>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C4041856-931F-44B0-AC5C-2A82EA95B3A0}"/>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4B2A8603-AC6E-446E-8644-D7D0BDE97C9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2E251099-4041-48FA-AE86-25BAFE74F3B7}"/>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25D2AF67-657D-4F05-AEF9-FF309D0154A9}"/>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0A7FEF7E-64A6-41CA-B7C1-2EA90D6D1D6F}"/>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3CFC7233-9574-4C68-BF7B-31885422A494}"/>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3DB308D2-D4B8-419C-8AC4-497617639C3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F42A71F2-CE0D-44D7-8EF0-F41F6529365C}"/>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85807EC5-5FE2-4EDB-B34E-D7E84697C3A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A18415B-4298-4F91-81E3-572425B24159}"/>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C3A61866-B06D-429F-B2CD-48BA546D748C}"/>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AB43D809-A864-4F7D-A866-024B283C254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58800-F23A-4059-897F-0FDEAA5D69BB}"/>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1999ABC4-35F0-4CD3-AF55-B83013E84763}"/>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176767117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70" r:id="rId4"/>
    <p:sldLayoutId id="2147483671" r:id="rId5"/>
    <p:sldLayoutId id="2147483692" r:id="rId6"/>
    <p:sldLayoutId id="2147483672" r:id="rId7"/>
    <p:sldLayoutId id="2147483673" r:id="rId8"/>
    <p:sldLayoutId id="2147483674" r:id="rId9"/>
    <p:sldLayoutId id="2147483696" r:id="rId10"/>
    <p:sldLayoutId id="2147483691" r:id="rId11"/>
    <p:sldLayoutId id="2147483669" r:id="rId12"/>
    <p:sldLayoutId id="2147483694" r:id="rId13"/>
    <p:sldLayoutId id="2147483698" r:id="rId14"/>
    <p:sldLayoutId id="2147483700" r:id="rId15"/>
    <p:sldLayoutId id="2147483675" r:id="rId16"/>
    <p:sldLayoutId id="2147483693" r:id="rId17"/>
    <p:sldLayoutId id="2147483701" r:id="rId18"/>
    <p:sldLayoutId id="2147483702" r:id="rId19"/>
    <p:sldLayoutId id="2147483668" r:id="rId20"/>
    <p:sldLayoutId id="2147483678" r:id="rId21"/>
    <p:sldLayoutId id="2147483676" r:id="rId22"/>
    <p:sldLayoutId id="2147483697" r:id="rId23"/>
    <p:sldLayoutId id="2147483677" r:id="rId24"/>
    <p:sldLayoutId id="2147483679" r:id="rId25"/>
    <p:sldLayoutId id="2147483681" r:id="rId26"/>
    <p:sldLayoutId id="2147483683" r:id="rId27"/>
    <p:sldLayoutId id="2147483684" r:id="rId28"/>
    <p:sldLayoutId id="2147483685" r:id="rId29"/>
    <p:sldLayoutId id="2147483686" r:id="rId30"/>
    <p:sldLayoutId id="2147483687" r:id="rId31"/>
    <p:sldLayoutId id="2147483688" r:id="rId32"/>
    <p:sldLayoutId id="2147483689" r:id="rId33"/>
    <p:sldLayoutId id="2147483665" r:id="rId34"/>
    <p:sldLayoutId id="2147483690" r:id="rId35"/>
    <p:sldLayoutId id="2147483695" r:id="rId36"/>
  </p:sldLayoutIdLst>
  <p:hf hdr="0" ftr="0"/>
  <p:txStyles>
    <p:title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p:titleStyle>
    <p:bodyStyle>
      <a:lvl1pPr marL="13500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1pPr>
      <a:lvl2pPr marL="269875" indent="-134938"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2pPr>
      <a:lvl3pPr marL="405020"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3pPr>
      <a:lvl4pPr marL="54002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4pPr>
      <a:lvl5pPr marL="675033"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5pPr>
      <a:lvl6pPr marL="1885995"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902"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811"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719"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16" rtl="0" eaLnBrk="1" latinLnBrk="0" hangingPunct="1">
        <a:defRPr sz="1350" kern="1200">
          <a:solidFill>
            <a:schemeClr val="tx1"/>
          </a:solidFill>
          <a:latin typeface="+mn-lt"/>
          <a:ea typeface="+mn-ea"/>
          <a:cs typeface="+mn-cs"/>
        </a:defRPr>
      </a:lvl1pPr>
      <a:lvl2pPr marL="342909" algn="l" defTabSz="685816" rtl="0" eaLnBrk="1" latinLnBrk="0" hangingPunct="1">
        <a:defRPr sz="1350" kern="1200">
          <a:solidFill>
            <a:schemeClr val="tx1"/>
          </a:solidFill>
          <a:latin typeface="+mn-lt"/>
          <a:ea typeface="+mn-ea"/>
          <a:cs typeface="+mn-cs"/>
        </a:defRPr>
      </a:lvl2pPr>
      <a:lvl3pPr marL="685816" algn="l" defTabSz="685816" rtl="0" eaLnBrk="1" latinLnBrk="0" hangingPunct="1">
        <a:defRPr sz="1350" kern="1200">
          <a:solidFill>
            <a:schemeClr val="tx1"/>
          </a:solidFill>
          <a:latin typeface="+mn-lt"/>
          <a:ea typeface="+mn-ea"/>
          <a:cs typeface="+mn-cs"/>
        </a:defRPr>
      </a:lvl3pPr>
      <a:lvl4pPr marL="1028725" algn="l" defTabSz="685816" rtl="0" eaLnBrk="1" latinLnBrk="0" hangingPunct="1">
        <a:defRPr sz="1350" kern="1200">
          <a:solidFill>
            <a:schemeClr val="tx1"/>
          </a:solidFill>
          <a:latin typeface="+mn-lt"/>
          <a:ea typeface="+mn-ea"/>
          <a:cs typeface="+mn-cs"/>
        </a:defRPr>
      </a:lvl4pPr>
      <a:lvl5pPr marL="1371633" algn="l" defTabSz="685816" rtl="0" eaLnBrk="1" latinLnBrk="0" hangingPunct="1">
        <a:defRPr sz="1350" kern="1200">
          <a:solidFill>
            <a:schemeClr val="tx1"/>
          </a:solidFill>
          <a:latin typeface="+mn-lt"/>
          <a:ea typeface="+mn-ea"/>
          <a:cs typeface="+mn-cs"/>
        </a:defRPr>
      </a:lvl5pPr>
      <a:lvl6pPr marL="1714542" algn="l" defTabSz="685816" rtl="0" eaLnBrk="1" latinLnBrk="0" hangingPunct="1">
        <a:defRPr sz="1350" kern="1200">
          <a:solidFill>
            <a:schemeClr val="tx1"/>
          </a:solidFill>
          <a:latin typeface="+mn-lt"/>
          <a:ea typeface="+mn-ea"/>
          <a:cs typeface="+mn-cs"/>
        </a:defRPr>
      </a:lvl6pPr>
      <a:lvl7pPr marL="2057448" algn="l" defTabSz="685816" rtl="0" eaLnBrk="1" latinLnBrk="0" hangingPunct="1">
        <a:defRPr sz="1350" kern="1200">
          <a:solidFill>
            <a:schemeClr val="tx1"/>
          </a:solidFill>
          <a:latin typeface="+mn-lt"/>
          <a:ea typeface="+mn-ea"/>
          <a:cs typeface="+mn-cs"/>
        </a:defRPr>
      </a:lvl7pPr>
      <a:lvl8pPr marL="2400357" algn="l" defTabSz="685816" rtl="0" eaLnBrk="1" latinLnBrk="0" hangingPunct="1">
        <a:defRPr sz="1350" kern="1200">
          <a:solidFill>
            <a:schemeClr val="tx1"/>
          </a:solidFill>
          <a:latin typeface="+mn-lt"/>
          <a:ea typeface="+mn-ea"/>
          <a:cs typeface="+mn-cs"/>
        </a:defRPr>
      </a:lvl8pPr>
      <a:lvl9pPr marL="2743265" algn="l" defTabSz="68581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3" userDrawn="1">
          <p15:clr>
            <a:srgbClr val="F26B43"/>
          </p15:clr>
        </p15:guide>
        <p15:guide id="4" pos="5550" userDrawn="1">
          <p15:clr>
            <a:srgbClr val="F26B43"/>
          </p15:clr>
        </p15:guide>
        <p15:guide id="5" pos="210" userDrawn="1">
          <p15:clr>
            <a:srgbClr val="F26B43"/>
          </p15:clr>
        </p15:guide>
        <p15:guide id="6" orient="horz" pos="1620" userDrawn="1">
          <p15:clr>
            <a:srgbClr val="A4A3A4"/>
          </p15:clr>
        </p15:guide>
        <p15:guide id="7" orient="horz" pos="465" userDrawn="1">
          <p15:clr>
            <a:srgbClr val="F26B43"/>
          </p15:clr>
        </p15:guide>
        <p15:guide id="9" orient="horz" pos="652" userDrawn="1">
          <p15:clr>
            <a:srgbClr val="A4A3A4"/>
          </p15:clr>
        </p15:guide>
        <p15:guide id="10" orient="horz" pos="836" userDrawn="1">
          <p15:clr>
            <a:srgbClr val="F26B43"/>
          </p15:clr>
        </p15:guide>
        <p15:guide id="11" pos="2880" userDrawn="1">
          <p15:clr>
            <a:srgbClr val="A4A3A4"/>
          </p15:clr>
        </p15:guide>
        <p15:guide id="12" pos="2982" userDrawn="1">
          <p15:clr>
            <a:srgbClr val="A4A3A4"/>
          </p15:clr>
        </p15:guide>
        <p15:guide id="13" pos="2778" userDrawn="1">
          <p15:clr>
            <a:srgbClr val="A4A3A4"/>
          </p15:clr>
        </p15:guide>
        <p15:guide id="14" orient="horz" pos="237" userDrawn="1">
          <p15:clr>
            <a:srgbClr val="F26B43"/>
          </p15:clr>
        </p15:guide>
        <p15:guide id="15" orient="horz" pos="27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omsystembolaget.se/folkhalsa/kropp-och-halsa/alkohol-och-aldre/"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hyperlink" Target="https://www.omsystembolaget.se/folkhalsa/kropp-och-halsa/alkohol-och-aldre/intervju-felicia-ahlner/" TargetMode="External"/><Relationship Id="rId4" Type="http://schemas.openxmlformats.org/officeDocument/2006/relationships/hyperlink" Target="https://vimeo.com/7733557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390003DD-9BA7-4081-8BA0-F88799EB1C66}" type="datetime1">
              <a:rPr lang="sv-SE" smtClean="0"/>
              <a:t>2022-11-30</a:t>
            </a:fld>
            <a:endParaRPr lang="sv-SE" dirty="0"/>
          </a:p>
        </p:txBody>
      </p:sp>
      <p:sp>
        <p:nvSpPr>
          <p:cNvPr id="4" name="Platshållare för bildnummer 3"/>
          <p:cNvSpPr>
            <a:spLocks noGrp="1"/>
          </p:cNvSpPr>
          <p:nvPr>
            <p:ph type="sldNum" sz="quarter" idx="12"/>
          </p:nvPr>
        </p:nvSpPr>
        <p:spPr/>
        <p:txBody>
          <a:bodyPr/>
          <a:lstStyle/>
          <a:p>
            <a:fld id="{328EC690-4205-452D-8738-44AC2C0A25D9}" type="slidenum">
              <a:rPr lang="sv-SE" smtClean="0"/>
              <a:t>1</a:t>
            </a:fld>
            <a:endParaRPr lang="sv-SE" dirty="0"/>
          </a:p>
        </p:txBody>
      </p:sp>
      <p:sp>
        <p:nvSpPr>
          <p:cNvPr id="2" name="Rubrik 1">
            <a:extLst>
              <a:ext uri="{FF2B5EF4-FFF2-40B4-BE49-F238E27FC236}">
                <a16:creationId xmlns:a16="http://schemas.microsoft.com/office/drawing/2014/main" id="{D7E113F9-3EDF-44F5-BD7B-E93021145658}"/>
              </a:ext>
            </a:extLst>
          </p:cNvPr>
          <p:cNvSpPr>
            <a:spLocks noGrp="1"/>
          </p:cNvSpPr>
          <p:nvPr>
            <p:ph type="title"/>
          </p:nvPr>
        </p:nvSpPr>
        <p:spPr>
          <a:xfrm>
            <a:off x="2594402" y="1141703"/>
            <a:ext cx="3958798" cy="648997"/>
          </a:xfrm>
        </p:spPr>
        <p:txBody>
          <a:bodyPr/>
          <a:lstStyle/>
          <a:p>
            <a:r>
              <a:rPr lang="sv-SE" dirty="0"/>
              <a:t>Alkohol och äldre</a:t>
            </a:r>
          </a:p>
        </p:txBody>
      </p:sp>
      <p:sp>
        <p:nvSpPr>
          <p:cNvPr id="5" name="Platshållare för text 4">
            <a:extLst>
              <a:ext uri="{FF2B5EF4-FFF2-40B4-BE49-F238E27FC236}">
                <a16:creationId xmlns:a16="http://schemas.microsoft.com/office/drawing/2014/main" id="{6D191CDB-D1DF-4767-807E-32442FD5A54D}"/>
              </a:ext>
            </a:extLst>
          </p:cNvPr>
          <p:cNvSpPr>
            <a:spLocks noGrp="1"/>
          </p:cNvSpPr>
          <p:nvPr>
            <p:ph type="body" sz="quarter" idx="13"/>
          </p:nvPr>
        </p:nvSpPr>
        <p:spPr/>
        <p:txBody>
          <a:bodyPr/>
          <a:lstStyle/>
          <a:p>
            <a:r>
              <a:rPr lang="sv-SE" dirty="0"/>
              <a:t>Alkoholrapport 2022</a:t>
            </a:r>
          </a:p>
        </p:txBody>
      </p:sp>
    </p:spTree>
    <p:extLst>
      <p:ext uri="{BB962C8B-B14F-4D97-AF65-F5344CB8AC3E}">
        <p14:creationId xmlns:p14="http://schemas.microsoft.com/office/powerpoint/2010/main" val="363396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text, träd, utomhus, person&#10;&#10;Automatiskt genererad beskrivning">
            <a:extLst>
              <a:ext uri="{FF2B5EF4-FFF2-40B4-BE49-F238E27FC236}">
                <a16:creationId xmlns:a16="http://schemas.microsoft.com/office/drawing/2014/main" id="{F97B8C7E-566C-EA31-FCBE-66333E47F95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5343" r="-2" b="33417"/>
          <a:stretch/>
        </p:blipFill>
        <p:spPr>
          <a:xfrm>
            <a:off x="4397856" y="10"/>
            <a:ext cx="4766400" cy="5143490"/>
          </a:xfrm>
          <a:noFill/>
        </p:spPr>
      </p:pic>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a:xfrm>
            <a:off x="335757" y="4868027"/>
            <a:ext cx="540000" cy="81000"/>
          </a:xfrm>
        </p:spPr>
        <p:txBody>
          <a:bodyPr anchor="ctr">
            <a:normAutofit/>
          </a:bodyPr>
          <a:lstStyle/>
          <a:p>
            <a:pPr>
              <a:spcAft>
                <a:spcPts val="600"/>
              </a:spcAft>
            </a:pPr>
            <a:fld id="{5B034638-A426-4C79-B348-281C82C2B898}" type="datetime1">
              <a:rPr lang="sv-SE" smtClean="0"/>
              <a:pPr>
                <a:spcAft>
                  <a:spcPts val="600"/>
                </a:spcAft>
              </a:pPr>
              <a:t>2022-11-30</a:t>
            </a:fld>
            <a:endParaRPr lang="sv-SE"/>
          </a:p>
        </p:txBody>
      </p:sp>
      <p:sp>
        <p:nvSpPr>
          <p:cNvPr id="20" name="Slide Number Placeholder 3">
            <a:extLst>
              <a:ext uri="{FF2B5EF4-FFF2-40B4-BE49-F238E27FC236}">
                <a16:creationId xmlns:a16="http://schemas.microsoft.com/office/drawing/2014/main" id="{CE2F7A35-12E6-E38C-11CA-2A102ECE34F9}"/>
              </a:ext>
            </a:extLst>
          </p:cNvPr>
          <p:cNvSpPr>
            <a:spLocks noGrp="1"/>
          </p:cNvSpPr>
          <p:nvPr>
            <p:ph type="sldNum" sz="quarter" idx="12"/>
          </p:nvPr>
        </p:nvSpPr>
        <p:spPr>
          <a:xfrm>
            <a:off x="4369301" y="4870441"/>
            <a:ext cx="405001" cy="81000"/>
          </a:xfrm>
        </p:spPr>
        <p:txBody>
          <a:bodyPr anchor="ctr">
            <a:normAutofit/>
          </a:bodyPr>
          <a:lstStyle/>
          <a:p>
            <a:pPr>
              <a:spcAft>
                <a:spcPts val="600"/>
              </a:spcAft>
            </a:pPr>
            <a:fld id="{328EC690-4205-452D-8738-44AC2C0A25D9}" type="slidenum">
              <a:rPr lang="sv-SE" smtClean="0"/>
              <a:pPr>
                <a:spcAft>
                  <a:spcPts val="600"/>
                </a:spcAft>
              </a:pPr>
              <a:t>2</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963" y="1557496"/>
            <a:ext cx="3852000" cy="2793842"/>
          </a:xfrm>
        </p:spPr>
        <p:txBody>
          <a:bodyPr>
            <a:normAutofit lnSpcReduction="10000"/>
          </a:bodyPr>
          <a:lstStyle/>
          <a:p>
            <a:pPr marL="0" indent="0">
              <a:lnSpc>
                <a:spcPct val="90000"/>
              </a:lnSpc>
              <a:buNone/>
            </a:pPr>
            <a:r>
              <a:rPr lang="sv-SE" sz="1400" dirty="0"/>
              <a:t>Alkoholkonsumtionen mäts dels i olika register:</a:t>
            </a:r>
          </a:p>
          <a:p>
            <a:pPr>
              <a:lnSpc>
                <a:spcPct val="90000"/>
              </a:lnSpc>
              <a:buFontTx/>
              <a:buChar char="-"/>
            </a:pPr>
            <a:r>
              <a:rPr lang="sv-SE" sz="1400" dirty="0"/>
              <a:t>Systembolagets försäljning</a:t>
            </a:r>
          </a:p>
          <a:p>
            <a:pPr>
              <a:lnSpc>
                <a:spcPct val="90000"/>
              </a:lnSpc>
              <a:buFontTx/>
              <a:buChar char="-"/>
            </a:pPr>
            <a:r>
              <a:rPr lang="sv-SE" sz="1400" dirty="0"/>
              <a:t>Restaurangers försäljning</a:t>
            </a:r>
          </a:p>
          <a:p>
            <a:pPr>
              <a:lnSpc>
                <a:spcPct val="90000"/>
              </a:lnSpc>
              <a:buFontTx/>
              <a:buChar char="-"/>
            </a:pPr>
            <a:r>
              <a:rPr lang="sv-SE" sz="1400" dirty="0"/>
              <a:t>Folkölsförsäljning i livsmedelsbutiker</a:t>
            </a:r>
          </a:p>
          <a:p>
            <a:pPr>
              <a:lnSpc>
                <a:spcPct val="90000"/>
              </a:lnSpc>
              <a:buFontTx/>
              <a:buChar char="-"/>
            </a:pPr>
            <a:endParaRPr lang="sv-SE" sz="1400" dirty="0"/>
          </a:p>
          <a:p>
            <a:pPr marL="0" indent="0">
              <a:lnSpc>
                <a:spcPct val="90000"/>
              </a:lnSpc>
              <a:buNone/>
            </a:pPr>
            <a:r>
              <a:rPr lang="sv-SE" sz="1400" dirty="0"/>
              <a:t>Dels genom frågeundersökningar</a:t>
            </a:r>
          </a:p>
          <a:p>
            <a:pPr>
              <a:lnSpc>
                <a:spcPct val="90000"/>
              </a:lnSpc>
              <a:buFontTx/>
              <a:buChar char="-"/>
            </a:pPr>
            <a:r>
              <a:rPr lang="sv-SE" sz="1400" dirty="0"/>
              <a:t>Alkoholkonsumtion</a:t>
            </a:r>
          </a:p>
          <a:p>
            <a:pPr>
              <a:lnSpc>
                <a:spcPct val="90000"/>
              </a:lnSpc>
              <a:buFontTx/>
              <a:buChar char="-"/>
            </a:pPr>
            <a:r>
              <a:rPr lang="sv-SE" sz="1400" dirty="0"/>
              <a:t>Resandeinförsel</a:t>
            </a:r>
          </a:p>
          <a:p>
            <a:pPr>
              <a:lnSpc>
                <a:spcPct val="90000"/>
              </a:lnSpc>
              <a:buFontTx/>
              <a:buChar char="-"/>
            </a:pPr>
            <a:r>
              <a:rPr lang="sv-SE" sz="1400" dirty="0"/>
              <a:t>Smuggling</a:t>
            </a:r>
          </a:p>
          <a:p>
            <a:pPr>
              <a:lnSpc>
                <a:spcPct val="90000"/>
              </a:lnSpc>
              <a:buFontTx/>
              <a:buChar char="-"/>
            </a:pPr>
            <a:r>
              <a:rPr lang="sv-SE" sz="1400" dirty="0"/>
              <a:t>Hemtillverkning</a:t>
            </a:r>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a:xfrm>
            <a:off x="334801" y="655774"/>
            <a:ext cx="3852000" cy="648488"/>
          </a:xfrm>
        </p:spPr>
        <p:txBody>
          <a:bodyPr anchor="t">
            <a:normAutofit/>
          </a:bodyPr>
          <a:lstStyle/>
          <a:p>
            <a:pPr>
              <a:lnSpc>
                <a:spcPct val="90000"/>
              </a:lnSpc>
            </a:pPr>
            <a:r>
              <a:rPr lang="sv-SE" sz="2000"/>
              <a:t>Hur vi mäter alkoholkonsumtionen</a:t>
            </a:r>
            <a:endParaRPr lang="sv-SE" sz="2000" dirty="0"/>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4369301" y="4870441"/>
            <a:ext cx="405001" cy="81000"/>
          </a:xfrm>
        </p:spPr>
        <p:txBody>
          <a:bodyPr/>
          <a:lstStyle/>
          <a:p>
            <a:pPr>
              <a:spcAft>
                <a:spcPts val="600"/>
              </a:spcAft>
            </a:pPr>
            <a:fld id="{328EC690-4205-452D-8738-44AC2C0A25D9}" type="slidenum">
              <a:rPr lang="sv-SE" smtClean="0"/>
              <a:pPr>
                <a:spcAft>
                  <a:spcPts val="600"/>
                </a:spcAft>
              </a:pPr>
              <a:t>2</a:t>
            </a:fld>
            <a:endParaRPr lang="sv-SE"/>
          </a:p>
        </p:txBody>
      </p:sp>
    </p:spTree>
    <p:extLst>
      <p:ext uri="{BB962C8B-B14F-4D97-AF65-F5344CB8AC3E}">
        <p14:creationId xmlns:p14="http://schemas.microsoft.com/office/powerpoint/2010/main" val="220735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3A7269-8E43-4292-B3E0-8E2D9B992D1F}"/>
              </a:ext>
            </a:extLst>
          </p:cNvPr>
          <p:cNvSpPr>
            <a:spLocks noGrp="1"/>
          </p:cNvSpPr>
          <p:nvPr>
            <p:ph type="title"/>
          </p:nvPr>
        </p:nvSpPr>
        <p:spPr>
          <a:xfrm>
            <a:off x="334801" y="384784"/>
            <a:ext cx="8478000" cy="648997"/>
          </a:xfrm>
        </p:spPr>
        <p:txBody>
          <a:bodyPr/>
          <a:lstStyle/>
          <a:p>
            <a:r>
              <a:rPr lang="sv-SE" dirty="0"/>
              <a:t>Alkoholkonsumtionens utveckling</a:t>
            </a:r>
          </a:p>
        </p:txBody>
      </p:sp>
      <p:sp>
        <p:nvSpPr>
          <p:cNvPr id="2" name="Platshållare för datum 1">
            <a:extLst>
              <a:ext uri="{FF2B5EF4-FFF2-40B4-BE49-F238E27FC236}">
                <a16:creationId xmlns:a16="http://schemas.microsoft.com/office/drawing/2014/main" id="{C447AAFF-8C8E-4481-BEE3-375AC29C7784}"/>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3" name="Platshållare för bildnummer 2">
            <a:extLst>
              <a:ext uri="{FF2B5EF4-FFF2-40B4-BE49-F238E27FC236}">
                <a16:creationId xmlns:a16="http://schemas.microsoft.com/office/drawing/2014/main" id="{DA71CD7F-057D-450D-BBD0-F59BCA2FBFA1}"/>
              </a:ext>
            </a:extLst>
          </p:cNvPr>
          <p:cNvSpPr>
            <a:spLocks noGrp="1"/>
          </p:cNvSpPr>
          <p:nvPr>
            <p:ph type="sldNum" sz="quarter" idx="12"/>
          </p:nvPr>
        </p:nvSpPr>
        <p:spPr/>
        <p:txBody>
          <a:bodyPr/>
          <a:lstStyle/>
          <a:p>
            <a:fld id="{328EC690-4205-452D-8738-44AC2C0A25D9}" type="slidenum">
              <a:rPr lang="sv-SE" smtClean="0"/>
              <a:pPr/>
              <a:t>3</a:t>
            </a:fld>
            <a:endParaRPr lang="sv-SE" dirty="0"/>
          </a:p>
        </p:txBody>
      </p:sp>
      <p:graphicFrame>
        <p:nvGraphicFramePr>
          <p:cNvPr id="10" name="Platshållare för innehåll 9">
            <a:extLst>
              <a:ext uri="{FF2B5EF4-FFF2-40B4-BE49-F238E27FC236}">
                <a16:creationId xmlns:a16="http://schemas.microsoft.com/office/drawing/2014/main" id="{7261B1B5-4071-4813-97BB-12717DDB2ACF}"/>
              </a:ext>
            </a:extLst>
          </p:cNvPr>
          <p:cNvGraphicFramePr>
            <a:graphicFrameLocks noGrp="1"/>
          </p:cNvGraphicFramePr>
          <p:nvPr>
            <p:ph sz="quarter" idx="13"/>
            <p:extLst>
              <p:ext uri="{D42A27DB-BD31-4B8C-83A1-F6EECF244321}">
                <p14:modId xmlns:p14="http://schemas.microsoft.com/office/powerpoint/2010/main" val="2439245700"/>
              </p:ext>
            </p:extLst>
          </p:nvPr>
        </p:nvGraphicFramePr>
        <p:xfrm>
          <a:off x="333375" y="1327150"/>
          <a:ext cx="8477250" cy="329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3A7269-8E43-4292-B3E0-8E2D9B992D1F}"/>
              </a:ext>
            </a:extLst>
          </p:cNvPr>
          <p:cNvSpPr>
            <a:spLocks noGrp="1"/>
          </p:cNvSpPr>
          <p:nvPr>
            <p:ph type="title"/>
          </p:nvPr>
        </p:nvSpPr>
        <p:spPr>
          <a:xfrm>
            <a:off x="334801" y="384784"/>
            <a:ext cx="8478000" cy="648997"/>
          </a:xfrm>
        </p:spPr>
        <p:txBody>
          <a:bodyPr/>
          <a:lstStyle/>
          <a:p>
            <a:r>
              <a:rPr lang="sv-SE" dirty="0"/>
              <a:t>Intensivkonsumtion</a:t>
            </a:r>
          </a:p>
        </p:txBody>
      </p:sp>
      <p:sp>
        <p:nvSpPr>
          <p:cNvPr id="2" name="Platshållare för datum 1">
            <a:extLst>
              <a:ext uri="{FF2B5EF4-FFF2-40B4-BE49-F238E27FC236}">
                <a16:creationId xmlns:a16="http://schemas.microsoft.com/office/drawing/2014/main" id="{C447AAFF-8C8E-4481-BEE3-375AC29C7784}"/>
              </a:ext>
            </a:extLst>
          </p:cNvPr>
          <p:cNvSpPr>
            <a:spLocks noGrp="1"/>
          </p:cNvSpPr>
          <p:nvPr>
            <p:ph type="dt" sz="half" idx="10"/>
          </p:nvPr>
        </p:nvSpPr>
        <p:spPr/>
        <p:txBody>
          <a:bodyPr/>
          <a:lstStyle/>
          <a:p>
            <a:fld id="{5B034638-A426-4C79-B348-281C82C2B898}" type="datetime1">
              <a:rPr lang="sv-SE" smtClean="0"/>
              <a:t>2022-11-30</a:t>
            </a:fld>
            <a:endParaRPr lang="sv-SE" dirty="0"/>
          </a:p>
        </p:txBody>
      </p:sp>
      <p:sp>
        <p:nvSpPr>
          <p:cNvPr id="3" name="Platshållare för bildnummer 2">
            <a:extLst>
              <a:ext uri="{FF2B5EF4-FFF2-40B4-BE49-F238E27FC236}">
                <a16:creationId xmlns:a16="http://schemas.microsoft.com/office/drawing/2014/main" id="{DA71CD7F-057D-450D-BBD0-F59BCA2FBFA1}"/>
              </a:ext>
            </a:extLst>
          </p:cNvPr>
          <p:cNvSpPr>
            <a:spLocks noGrp="1"/>
          </p:cNvSpPr>
          <p:nvPr>
            <p:ph type="sldNum" sz="quarter" idx="12"/>
          </p:nvPr>
        </p:nvSpPr>
        <p:spPr/>
        <p:txBody>
          <a:bodyPr/>
          <a:lstStyle/>
          <a:p>
            <a:fld id="{328EC690-4205-452D-8738-44AC2C0A25D9}" type="slidenum">
              <a:rPr lang="sv-SE" smtClean="0"/>
              <a:pPr/>
              <a:t>4</a:t>
            </a:fld>
            <a:endParaRPr lang="sv-SE" dirty="0"/>
          </a:p>
        </p:txBody>
      </p:sp>
      <p:graphicFrame>
        <p:nvGraphicFramePr>
          <p:cNvPr id="10" name="Platshållare för innehåll 9">
            <a:extLst>
              <a:ext uri="{FF2B5EF4-FFF2-40B4-BE49-F238E27FC236}">
                <a16:creationId xmlns:a16="http://schemas.microsoft.com/office/drawing/2014/main" id="{7261B1B5-4071-4813-97BB-12717DDB2ACF}"/>
              </a:ext>
            </a:extLst>
          </p:cNvPr>
          <p:cNvGraphicFramePr>
            <a:graphicFrameLocks noGrp="1"/>
          </p:cNvGraphicFramePr>
          <p:nvPr>
            <p:ph sz="quarter" idx="13"/>
            <p:extLst>
              <p:ext uri="{D42A27DB-BD31-4B8C-83A1-F6EECF244321}">
                <p14:modId xmlns:p14="http://schemas.microsoft.com/office/powerpoint/2010/main" val="2037605448"/>
              </p:ext>
            </p:extLst>
          </p:nvPr>
        </p:nvGraphicFramePr>
        <p:xfrm>
          <a:off x="333375" y="1327150"/>
          <a:ext cx="8477250" cy="329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062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7240A05-82DD-4D5C-9108-244E298475E9}"/>
              </a:ext>
            </a:extLst>
          </p:cNvPr>
          <p:cNvSpPr>
            <a:spLocks noGrp="1"/>
          </p:cNvSpPr>
          <p:nvPr>
            <p:ph type="dt" sz="half" idx="10"/>
          </p:nvPr>
        </p:nvSpPr>
        <p:spPr/>
        <p:txBody>
          <a:bodyPr/>
          <a:lstStyle/>
          <a:p>
            <a:fld id="{5B034638-A426-4C79-B348-281C82C2B898}" type="datetime1">
              <a:rPr lang="sv-SE" smtClean="0"/>
              <a:pPr/>
              <a:t>2022-11-30</a:t>
            </a:fld>
            <a:endParaRPr lang="sv-SE" dirty="0"/>
          </a:p>
        </p:txBody>
      </p:sp>
      <p:sp>
        <p:nvSpPr>
          <p:cNvPr id="5" name="Platshållare för bildnummer 4">
            <a:extLst>
              <a:ext uri="{FF2B5EF4-FFF2-40B4-BE49-F238E27FC236}">
                <a16:creationId xmlns:a16="http://schemas.microsoft.com/office/drawing/2014/main" id="{12651113-CE88-4B6C-9AB4-51242DE779AD}"/>
              </a:ext>
            </a:extLst>
          </p:cNvPr>
          <p:cNvSpPr>
            <a:spLocks noGrp="1"/>
          </p:cNvSpPr>
          <p:nvPr>
            <p:ph type="sldNum" sz="quarter" idx="12"/>
          </p:nvPr>
        </p:nvSpPr>
        <p:spPr/>
        <p:txBody>
          <a:bodyPr/>
          <a:lstStyle/>
          <a:p>
            <a:fld id="{328EC690-4205-452D-8738-44AC2C0A25D9}" type="slidenum">
              <a:rPr lang="sv-SE" smtClean="0"/>
              <a:pPr/>
              <a:t>5</a:t>
            </a:fld>
            <a:endParaRPr lang="sv-SE" dirty="0"/>
          </a:p>
        </p:txBody>
      </p:sp>
      <p:sp>
        <p:nvSpPr>
          <p:cNvPr id="16" name="Platshållare för text 15">
            <a:extLst>
              <a:ext uri="{FF2B5EF4-FFF2-40B4-BE49-F238E27FC236}">
                <a16:creationId xmlns:a16="http://schemas.microsoft.com/office/drawing/2014/main" id="{2D297DB4-3183-47C0-BF34-A35CD5493CA0}"/>
              </a:ext>
            </a:extLst>
          </p:cNvPr>
          <p:cNvSpPr>
            <a:spLocks noGrp="1"/>
          </p:cNvSpPr>
          <p:nvPr>
            <p:ph type="body" sz="quarter" idx="13"/>
          </p:nvPr>
        </p:nvSpPr>
        <p:spPr/>
        <p:txBody>
          <a:bodyPr/>
          <a:lstStyle/>
          <a:p>
            <a:r>
              <a:rPr lang="sv-SE" sz="1400" dirty="0"/>
              <a:t>De som blir äldre idag har med sig en högre konsumtion än tidigare generationer.</a:t>
            </a:r>
          </a:p>
          <a:p>
            <a:endParaRPr lang="sv-SE" dirty="0"/>
          </a:p>
        </p:txBody>
      </p:sp>
      <p:sp>
        <p:nvSpPr>
          <p:cNvPr id="17" name="Platshållare för text 16">
            <a:extLst>
              <a:ext uri="{FF2B5EF4-FFF2-40B4-BE49-F238E27FC236}">
                <a16:creationId xmlns:a16="http://schemas.microsoft.com/office/drawing/2014/main" id="{3870E29D-326E-4384-86ED-317590E21340}"/>
              </a:ext>
            </a:extLst>
          </p:cNvPr>
          <p:cNvSpPr>
            <a:spLocks noGrp="1"/>
          </p:cNvSpPr>
          <p:nvPr>
            <p:ph type="body" sz="quarter" idx="14"/>
          </p:nvPr>
        </p:nvSpPr>
        <p:spPr/>
        <p:txBody>
          <a:bodyPr/>
          <a:lstStyle/>
          <a:p>
            <a:r>
              <a:rPr lang="sv-SE" sz="1400" dirty="0"/>
              <a:t>Dagens äldre har bättre ekonomi och hälsa och lever ett mer aktivt och socialt liv</a:t>
            </a:r>
            <a:r>
              <a:rPr lang="sv-SE" dirty="0"/>
              <a:t>.</a:t>
            </a:r>
          </a:p>
        </p:txBody>
      </p:sp>
      <p:sp>
        <p:nvSpPr>
          <p:cNvPr id="20" name="Platshållare för text 19">
            <a:extLst>
              <a:ext uri="{FF2B5EF4-FFF2-40B4-BE49-F238E27FC236}">
                <a16:creationId xmlns:a16="http://schemas.microsoft.com/office/drawing/2014/main" id="{DE257E19-0472-439F-8497-6B27DC3FA5AB}"/>
              </a:ext>
            </a:extLst>
          </p:cNvPr>
          <p:cNvSpPr>
            <a:spLocks noGrp="1"/>
          </p:cNvSpPr>
          <p:nvPr>
            <p:ph type="body" sz="quarter" idx="17"/>
          </p:nvPr>
        </p:nvSpPr>
        <p:spPr/>
        <p:txBody>
          <a:bodyPr/>
          <a:lstStyle/>
          <a:p>
            <a:r>
              <a:rPr lang="sv-SE" dirty="0"/>
              <a:t>Generationseffekt</a:t>
            </a:r>
          </a:p>
        </p:txBody>
      </p:sp>
      <p:sp>
        <p:nvSpPr>
          <p:cNvPr id="21" name="Platshållare för text 20">
            <a:extLst>
              <a:ext uri="{FF2B5EF4-FFF2-40B4-BE49-F238E27FC236}">
                <a16:creationId xmlns:a16="http://schemas.microsoft.com/office/drawing/2014/main" id="{B6CE60F2-7F8A-4BA2-AE91-03434E587B03}"/>
              </a:ext>
            </a:extLst>
          </p:cNvPr>
          <p:cNvSpPr>
            <a:spLocks noGrp="1"/>
          </p:cNvSpPr>
          <p:nvPr>
            <p:ph type="body" sz="quarter" idx="18"/>
          </p:nvPr>
        </p:nvSpPr>
        <p:spPr/>
        <p:txBody>
          <a:bodyPr/>
          <a:lstStyle/>
          <a:p>
            <a:r>
              <a:rPr lang="sv-SE" dirty="0"/>
              <a:t>Ekonomi och hälsa</a:t>
            </a:r>
          </a:p>
        </p:txBody>
      </p:sp>
      <p:sp>
        <p:nvSpPr>
          <p:cNvPr id="2" name="Platshållare för text 1">
            <a:extLst>
              <a:ext uri="{FF2B5EF4-FFF2-40B4-BE49-F238E27FC236}">
                <a16:creationId xmlns:a16="http://schemas.microsoft.com/office/drawing/2014/main" id="{A52DAB0D-225D-4625-9DA5-883C9620A3B0}"/>
              </a:ext>
            </a:extLst>
          </p:cNvPr>
          <p:cNvSpPr>
            <a:spLocks noGrp="1"/>
          </p:cNvSpPr>
          <p:nvPr>
            <p:ph type="body" sz="quarter" idx="19"/>
          </p:nvPr>
        </p:nvSpPr>
        <p:spPr/>
        <p:txBody>
          <a:bodyPr>
            <a:normAutofit/>
          </a:bodyPr>
          <a:lstStyle/>
          <a:p>
            <a:r>
              <a:rPr lang="sv-SE" sz="1400" dirty="0"/>
              <a:t>Samhällets syn på alkoholkonsumtion bland äldre har blivit mer accepterande.</a:t>
            </a:r>
          </a:p>
        </p:txBody>
      </p:sp>
      <p:sp>
        <p:nvSpPr>
          <p:cNvPr id="7" name="Platshållare för text 6">
            <a:extLst>
              <a:ext uri="{FF2B5EF4-FFF2-40B4-BE49-F238E27FC236}">
                <a16:creationId xmlns:a16="http://schemas.microsoft.com/office/drawing/2014/main" id="{164ECDCC-FD19-4C4D-8B4B-9A210A4545AF}"/>
              </a:ext>
            </a:extLst>
          </p:cNvPr>
          <p:cNvSpPr>
            <a:spLocks noGrp="1"/>
          </p:cNvSpPr>
          <p:nvPr>
            <p:ph type="body" sz="quarter" idx="21"/>
          </p:nvPr>
        </p:nvSpPr>
        <p:spPr/>
        <p:txBody>
          <a:bodyPr>
            <a:normAutofit/>
          </a:bodyPr>
          <a:lstStyle/>
          <a:p>
            <a:r>
              <a:rPr lang="sv-SE" dirty="0"/>
              <a:t>Mer tillåtande</a:t>
            </a:r>
          </a:p>
        </p:txBody>
      </p:sp>
      <p:sp>
        <p:nvSpPr>
          <p:cNvPr id="6" name="Rubrik 5">
            <a:extLst>
              <a:ext uri="{FF2B5EF4-FFF2-40B4-BE49-F238E27FC236}">
                <a16:creationId xmlns:a16="http://schemas.microsoft.com/office/drawing/2014/main" id="{BFC2975F-DBDF-4A2A-A6D8-F910EE4535BE}"/>
              </a:ext>
            </a:extLst>
          </p:cNvPr>
          <p:cNvSpPr>
            <a:spLocks noGrp="1"/>
          </p:cNvSpPr>
          <p:nvPr>
            <p:ph type="title"/>
          </p:nvPr>
        </p:nvSpPr>
        <p:spPr/>
        <p:txBody>
          <a:bodyPr/>
          <a:lstStyle/>
          <a:p>
            <a:r>
              <a:rPr lang="sv-SE" dirty="0"/>
              <a:t>Varför ökar konsumtionen bland äldre?</a:t>
            </a:r>
          </a:p>
        </p:txBody>
      </p:sp>
      <p:pic>
        <p:nvPicPr>
          <p:cNvPr id="31" name="Bild 30" descr="Influencer med hel fyllning">
            <a:extLst>
              <a:ext uri="{FF2B5EF4-FFF2-40B4-BE49-F238E27FC236}">
                <a16:creationId xmlns:a16="http://schemas.microsoft.com/office/drawing/2014/main" id="{470BEF5A-454E-A8A8-92A4-911BA8C6BF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534" y="1286019"/>
            <a:ext cx="914400" cy="914400"/>
          </a:xfrm>
          <a:prstGeom prst="rect">
            <a:avLst/>
          </a:prstGeom>
        </p:spPr>
      </p:pic>
      <p:pic>
        <p:nvPicPr>
          <p:cNvPr id="35" name="Platshållare för bild 34" descr="Hjärta med puls med hel fyllning">
            <a:extLst>
              <a:ext uri="{FF2B5EF4-FFF2-40B4-BE49-F238E27FC236}">
                <a16:creationId xmlns:a16="http://schemas.microsoft.com/office/drawing/2014/main" id="{47ADCD54-B110-7480-2AEA-483E53A50527}"/>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11464" y="1370629"/>
            <a:ext cx="720725" cy="720725"/>
          </a:xfrm>
        </p:spPr>
      </p:pic>
      <p:pic>
        <p:nvPicPr>
          <p:cNvPr id="39" name="Platshållare för bild 38" descr="Förbudsmärke med hel fyllning">
            <a:extLst>
              <a:ext uri="{FF2B5EF4-FFF2-40B4-BE49-F238E27FC236}">
                <a16:creationId xmlns:a16="http://schemas.microsoft.com/office/drawing/2014/main" id="{D7AC1124-8091-31C6-E81B-654A6CCB3990}"/>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670719" y="1370628"/>
            <a:ext cx="720725" cy="720725"/>
          </a:xfrm>
        </p:spPr>
      </p:pic>
    </p:spTree>
    <p:extLst>
      <p:ext uri="{BB962C8B-B14F-4D97-AF65-F5344CB8AC3E}">
        <p14:creationId xmlns:p14="http://schemas.microsoft.com/office/powerpoint/2010/main" val="56651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p:txBody>
          <a:bodyPr anchor="ctr">
            <a:normAutofit/>
          </a:bodyPr>
          <a:lstStyle/>
          <a:p>
            <a:pPr>
              <a:spcAft>
                <a:spcPts val="600"/>
              </a:spcAft>
            </a:pPr>
            <a:fld id="{5B034638-A426-4C79-B348-281C82C2B898}" type="datetime1">
              <a:rPr lang="sv-SE" smtClean="0"/>
              <a:pPr>
                <a:spcAft>
                  <a:spcPts val="600"/>
                </a:spcAft>
              </a:pPr>
              <a:t>2022-11-30</a:t>
            </a:fld>
            <a:endParaRPr lang="sv-SE"/>
          </a:p>
        </p:txBody>
      </p:sp>
      <p:sp>
        <p:nvSpPr>
          <p:cNvPr id="20" name="Slide Number Placeholder 3">
            <a:extLst>
              <a:ext uri="{FF2B5EF4-FFF2-40B4-BE49-F238E27FC236}">
                <a16:creationId xmlns:a16="http://schemas.microsoft.com/office/drawing/2014/main" id="{CE2F7A35-12E6-E38C-11CA-2A102ECE34F9}"/>
              </a:ext>
            </a:extLst>
          </p:cNvPr>
          <p:cNvSpPr>
            <a:spLocks noGrp="1"/>
          </p:cNvSpPr>
          <p:nvPr>
            <p:ph type="sldNum" sz="quarter" idx="12"/>
          </p:nvPr>
        </p:nvSpPr>
        <p:spPr/>
        <p:txBody>
          <a:bodyPr anchor="ctr">
            <a:normAutofit/>
          </a:bodyPr>
          <a:lstStyle/>
          <a:p>
            <a:pPr>
              <a:spcAft>
                <a:spcPts val="600"/>
              </a:spcAft>
            </a:pPr>
            <a:fld id="{328EC690-4205-452D-8738-44AC2C0A25D9}" type="slidenum">
              <a:rPr lang="sv-SE" smtClean="0"/>
              <a:pPr>
                <a:spcAft>
                  <a:spcPts val="600"/>
                </a:spcAft>
              </a:pPr>
              <a:t>6</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801" y="1689223"/>
            <a:ext cx="3852000" cy="2793842"/>
          </a:xfrm>
        </p:spPr>
        <p:txBody>
          <a:bodyPr>
            <a:normAutofit/>
          </a:bodyPr>
          <a:lstStyle/>
          <a:p>
            <a:pPr>
              <a:lnSpc>
                <a:spcPct val="90000"/>
              </a:lnSpc>
            </a:pPr>
            <a:r>
              <a:rPr lang="sv-SE" sz="1400" dirty="0"/>
              <a:t>Vi tål mindre alkohol när vi blir äldre, främst på grund av mindre vätska i kroppen, vilket gör att vi löper större risk att få skador.</a:t>
            </a:r>
          </a:p>
          <a:p>
            <a:pPr>
              <a:lnSpc>
                <a:spcPct val="90000"/>
              </a:lnSpc>
            </a:pPr>
            <a:r>
              <a:rPr lang="sv-SE" sz="1400" dirty="0"/>
              <a:t>Äldre personer har i högre grad hälso- och sjukdomstillstånd som gör att de tar läkemedel som kan vara farliga att blanda med alkohol.</a:t>
            </a:r>
          </a:p>
          <a:p>
            <a:pPr>
              <a:lnSpc>
                <a:spcPct val="90000"/>
              </a:lnSpc>
            </a:pPr>
            <a:r>
              <a:rPr lang="sv-SE" sz="1400" dirty="0"/>
              <a:t>Vi kan också se att ökningen i alkoholkonsumtionen bland äldre samvarierar med utvecklingen av alkoholrelaterade skador och dödlighet.</a:t>
            </a:r>
          </a:p>
          <a:p>
            <a:pPr marL="0" indent="0">
              <a:lnSpc>
                <a:spcPct val="90000"/>
              </a:lnSpc>
              <a:buNone/>
            </a:pPr>
            <a:endParaRPr lang="sv-SE" sz="1200" dirty="0"/>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p:txBody>
          <a:bodyPr anchor="t">
            <a:normAutofit fontScale="90000"/>
          </a:bodyPr>
          <a:lstStyle/>
          <a:p>
            <a:pPr>
              <a:lnSpc>
                <a:spcPct val="90000"/>
              </a:lnSpc>
            </a:pPr>
            <a:r>
              <a:rPr lang="sv-SE" sz="2000" dirty="0"/>
              <a:t>Vilka konsekvenser får alkoholkonsumtionen för äldre?</a:t>
            </a:r>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0" y="4870450"/>
            <a:ext cx="404813" cy="80963"/>
          </a:xfrm>
        </p:spPr>
        <p:txBody>
          <a:bodyPr/>
          <a:lstStyle/>
          <a:p>
            <a:pPr>
              <a:spcAft>
                <a:spcPts val="600"/>
              </a:spcAft>
            </a:pPr>
            <a:fld id="{328EC690-4205-452D-8738-44AC2C0A25D9}" type="slidenum">
              <a:rPr lang="sv-SE" smtClean="0"/>
              <a:pPr>
                <a:spcAft>
                  <a:spcPts val="600"/>
                </a:spcAft>
              </a:pPr>
              <a:t>6</a:t>
            </a:fld>
            <a:endParaRPr lang="sv-SE"/>
          </a:p>
        </p:txBody>
      </p:sp>
      <p:graphicFrame>
        <p:nvGraphicFramePr>
          <p:cNvPr id="15" name="Diagram 14">
            <a:extLst>
              <a:ext uri="{FF2B5EF4-FFF2-40B4-BE49-F238E27FC236}">
                <a16:creationId xmlns:a16="http://schemas.microsoft.com/office/drawing/2014/main" id="{6071B925-AC04-5626-B3F1-3A58AB035B2A}"/>
              </a:ext>
            </a:extLst>
          </p:cNvPr>
          <p:cNvGraphicFramePr/>
          <p:nvPr>
            <p:extLst>
              <p:ext uri="{D42A27DB-BD31-4B8C-83A1-F6EECF244321}">
                <p14:modId xmlns:p14="http://schemas.microsoft.com/office/powerpoint/2010/main" val="771526013"/>
              </p:ext>
            </p:extLst>
          </p:nvPr>
        </p:nvGraphicFramePr>
        <p:xfrm>
          <a:off x="4572000" y="655774"/>
          <a:ext cx="4385733" cy="402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99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5E60C7F-8FC0-408F-91B4-9CCA72F0C113}"/>
              </a:ext>
            </a:extLst>
          </p:cNvPr>
          <p:cNvSpPr>
            <a:spLocks noGrp="1"/>
          </p:cNvSpPr>
          <p:nvPr>
            <p:ph type="title"/>
          </p:nvPr>
        </p:nvSpPr>
        <p:spPr/>
        <p:txBody>
          <a:bodyPr/>
          <a:lstStyle/>
          <a:p>
            <a:r>
              <a:rPr lang="sv-SE" dirty="0"/>
              <a:t>Vill du veta mer?</a:t>
            </a:r>
          </a:p>
        </p:txBody>
      </p:sp>
      <p:sp>
        <p:nvSpPr>
          <p:cNvPr id="2" name="Platshållare för datum 1">
            <a:extLst>
              <a:ext uri="{FF2B5EF4-FFF2-40B4-BE49-F238E27FC236}">
                <a16:creationId xmlns:a16="http://schemas.microsoft.com/office/drawing/2014/main" id="{07B175AC-37B0-4524-ABA3-D48BDE1552A6}"/>
              </a:ext>
            </a:extLst>
          </p:cNvPr>
          <p:cNvSpPr>
            <a:spLocks noGrp="1"/>
          </p:cNvSpPr>
          <p:nvPr>
            <p:ph type="dt" sz="half" idx="10"/>
          </p:nvPr>
        </p:nvSpPr>
        <p:spPr/>
        <p:txBody>
          <a:bodyPr/>
          <a:lstStyle/>
          <a:p>
            <a:fld id="{5B034638-A426-4C79-B348-281C82C2B898}" type="datetime1">
              <a:rPr lang="sv-SE" smtClean="0"/>
              <a:pPr/>
              <a:t>2022-11-30</a:t>
            </a:fld>
            <a:endParaRPr lang="sv-SE" dirty="0"/>
          </a:p>
        </p:txBody>
      </p:sp>
      <p:sp>
        <p:nvSpPr>
          <p:cNvPr id="3" name="Platshållare för bildnummer 2">
            <a:extLst>
              <a:ext uri="{FF2B5EF4-FFF2-40B4-BE49-F238E27FC236}">
                <a16:creationId xmlns:a16="http://schemas.microsoft.com/office/drawing/2014/main" id="{AB4DCA27-EA17-4ECF-8C3A-38551A2821F6}"/>
              </a:ext>
            </a:extLst>
          </p:cNvPr>
          <p:cNvSpPr>
            <a:spLocks noGrp="1"/>
          </p:cNvSpPr>
          <p:nvPr>
            <p:ph type="sldNum" sz="quarter" idx="12"/>
          </p:nvPr>
        </p:nvSpPr>
        <p:spPr/>
        <p:txBody>
          <a:bodyPr/>
          <a:lstStyle/>
          <a:p>
            <a:fld id="{328EC690-4205-452D-8738-44AC2C0A25D9}" type="slidenum">
              <a:rPr lang="sv-SE" smtClean="0"/>
              <a:pPr/>
              <a:t>7</a:t>
            </a:fld>
            <a:endParaRPr lang="sv-SE" dirty="0"/>
          </a:p>
        </p:txBody>
      </p:sp>
      <p:sp>
        <p:nvSpPr>
          <p:cNvPr id="20" name="Platshållare för text 19">
            <a:extLst>
              <a:ext uri="{FF2B5EF4-FFF2-40B4-BE49-F238E27FC236}">
                <a16:creationId xmlns:a16="http://schemas.microsoft.com/office/drawing/2014/main" id="{97C38B2C-BE66-41D1-83ED-950072B777AB}"/>
              </a:ext>
            </a:extLst>
          </p:cNvPr>
          <p:cNvSpPr>
            <a:spLocks noGrp="1"/>
          </p:cNvSpPr>
          <p:nvPr>
            <p:ph type="body" sz="quarter" idx="13"/>
          </p:nvPr>
        </p:nvSpPr>
        <p:spPr/>
        <p:txBody>
          <a:bodyPr>
            <a:normAutofit/>
          </a:bodyPr>
          <a:lstStyle/>
          <a:p>
            <a:r>
              <a:rPr lang="sv-SE" sz="1400" dirty="0">
                <a:hlinkClick r:id="rId3"/>
              </a:rPr>
              <a:t>Alkoholrapporten </a:t>
            </a:r>
            <a:br>
              <a:rPr lang="sv-SE" sz="1400" dirty="0">
                <a:hlinkClick r:id="rId3"/>
              </a:rPr>
            </a:br>
            <a:r>
              <a:rPr lang="sv-SE" sz="1400" dirty="0">
                <a:hlinkClick r:id="rId3"/>
              </a:rPr>
              <a:t>Alkohol och äldre</a:t>
            </a:r>
            <a:endParaRPr lang="sv-SE" sz="1400" dirty="0"/>
          </a:p>
        </p:txBody>
      </p:sp>
      <p:sp>
        <p:nvSpPr>
          <p:cNvPr id="21" name="Platshållare för text 20">
            <a:extLst>
              <a:ext uri="{FF2B5EF4-FFF2-40B4-BE49-F238E27FC236}">
                <a16:creationId xmlns:a16="http://schemas.microsoft.com/office/drawing/2014/main" id="{E2269DD5-21CC-4768-B205-D81ED73D7FA2}"/>
              </a:ext>
            </a:extLst>
          </p:cNvPr>
          <p:cNvSpPr>
            <a:spLocks noGrp="1"/>
          </p:cNvSpPr>
          <p:nvPr>
            <p:ph type="body" sz="quarter" idx="14"/>
          </p:nvPr>
        </p:nvSpPr>
        <p:spPr/>
        <p:txBody>
          <a:bodyPr>
            <a:normAutofit/>
          </a:bodyPr>
          <a:lstStyle/>
          <a:p>
            <a:r>
              <a:rPr lang="sv-SE" sz="1400" dirty="0">
                <a:hlinkClick r:id="rId4"/>
              </a:rPr>
              <a:t>Intervju med överläkaren och professorn Sven Andreasson, KI</a:t>
            </a:r>
            <a:endParaRPr lang="sv-SE" sz="1400" dirty="0"/>
          </a:p>
          <a:p>
            <a:endParaRPr lang="sv-SE" dirty="0"/>
          </a:p>
        </p:txBody>
      </p:sp>
      <p:sp>
        <p:nvSpPr>
          <p:cNvPr id="22" name="Platshållare för text 21">
            <a:extLst>
              <a:ext uri="{FF2B5EF4-FFF2-40B4-BE49-F238E27FC236}">
                <a16:creationId xmlns:a16="http://schemas.microsoft.com/office/drawing/2014/main" id="{1087E030-3009-4649-AC37-F605826EACF5}"/>
              </a:ext>
            </a:extLst>
          </p:cNvPr>
          <p:cNvSpPr>
            <a:spLocks noGrp="1"/>
          </p:cNvSpPr>
          <p:nvPr>
            <p:ph type="body" sz="quarter" idx="15"/>
          </p:nvPr>
        </p:nvSpPr>
        <p:spPr/>
        <p:txBody>
          <a:bodyPr>
            <a:normAutofit fontScale="92500"/>
          </a:bodyPr>
          <a:lstStyle/>
          <a:p>
            <a:r>
              <a:rPr lang="sv-SE" sz="1400" dirty="0">
                <a:hlinkClick r:id="rId5"/>
              </a:rPr>
              <a:t>Viktigt ta reda på mer om växande gruppen äldres alkoholkonsumtion, Felicia </a:t>
            </a:r>
            <a:r>
              <a:rPr lang="sv-SE" sz="1400" dirty="0" err="1">
                <a:hlinkClick r:id="rId5"/>
              </a:rPr>
              <a:t>Ahlner</a:t>
            </a:r>
            <a:r>
              <a:rPr lang="sv-SE" sz="1400" dirty="0">
                <a:hlinkClick r:id="rId5"/>
              </a:rPr>
              <a:t>, Göteborgs universitet</a:t>
            </a:r>
            <a:endParaRPr lang="sv-SE" sz="1400" dirty="0"/>
          </a:p>
          <a:p>
            <a:r>
              <a:rPr lang="sv-SE" sz="1400" dirty="0"/>
              <a:t>Du hittar fler intervjuer i Alkoholrapporten</a:t>
            </a:r>
          </a:p>
          <a:p>
            <a:endParaRPr lang="sv-SE" dirty="0"/>
          </a:p>
        </p:txBody>
      </p:sp>
      <p:sp>
        <p:nvSpPr>
          <p:cNvPr id="11" name="Platshållare för text 10">
            <a:extLst>
              <a:ext uri="{FF2B5EF4-FFF2-40B4-BE49-F238E27FC236}">
                <a16:creationId xmlns:a16="http://schemas.microsoft.com/office/drawing/2014/main" id="{0C934D8E-2A6C-41E6-9248-9C53B97AD9D7}"/>
              </a:ext>
            </a:extLst>
          </p:cNvPr>
          <p:cNvSpPr>
            <a:spLocks noGrp="1"/>
          </p:cNvSpPr>
          <p:nvPr>
            <p:ph type="body" sz="quarter" idx="16"/>
          </p:nvPr>
        </p:nvSpPr>
        <p:spPr>
          <a:xfrm>
            <a:off x="510817" y="1734129"/>
            <a:ext cx="2269254" cy="523220"/>
          </a:xfrm>
        </p:spPr>
        <p:txBody>
          <a:bodyPr/>
          <a:lstStyle/>
          <a:p>
            <a:r>
              <a:rPr lang="en-US" dirty="0" err="1"/>
              <a:t>Läs</a:t>
            </a:r>
            <a:r>
              <a:rPr lang="en-US" dirty="0"/>
              <a:t> </a:t>
            </a:r>
            <a:r>
              <a:rPr lang="en-US" dirty="0" err="1"/>
              <a:t>mer</a:t>
            </a:r>
            <a:r>
              <a:rPr lang="en-US" dirty="0"/>
              <a:t> på omsystembolaget.se</a:t>
            </a:r>
          </a:p>
        </p:txBody>
      </p:sp>
      <p:sp>
        <p:nvSpPr>
          <p:cNvPr id="12" name="Platshållare för text 11">
            <a:extLst>
              <a:ext uri="{FF2B5EF4-FFF2-40B4-BE49-F238E27FC236}">
                <a16:creationId xmlns:a16="http://schemas.microsoft.com/office/drawing/2014/main" id="{3B96D20E-E4FB-49C1-90E2-29FBDDE0D7B7}"/>
              </a:ext>
            </a:extLst>
          </p:cNvPr>
          <p:cNvSpPr>
            <a:spLocks noGrp="1"/>
          </p:cNvSpPr>
          <p:nvPr>
            <p:ph type="body" sz="quarter" idx="17"/>
          </p:nvPr>
        </p:nvSpPr>
        <p:spPr>
          <a:xfrm>
            <a:off x="3437174" y="1734129"/>
            <a:ext cx="2269254" cy="523220"/>
          </a:xfrm>
        </p:spPr>
        <p:txBody>
          <a:bodyPr/>
          <a:lstStyle/>
          <a:p>
            <a:r>
              <a:rPr lang="sv-SE" dirty="0"/>
              <a:t>Titta på filmad intervju</a:t>
            </a:r>
          </a:p>
        </p:txBody>
      </p:sp>
      <p:sp>
        <p:nvSpPr>
          <p:cNvPr id="13" name="Platshållare för text 12">
            <a:extLst>
              <a:ext uri="{FF2B5EF4-FFF2-40B4-BE49-F238E27FC236}">
                <a16:creationId xmlns:a16="http://schemas.microsoft.com/office/drawing/2014/main" id="{BE37B9BB-1C33-4E3F-9D58-E40AA667F41B}"/>
              </a:ext>
            </a:extLst>
          </p:cNvPr>
          <p:cNvSpPr>
            <a:spLocks noGrp="1"/>
          </p:cNvSpPr>
          <p:nvPr>
            <p:ph type="body" sz="quarter" idx="18"/>
          </p:nvPr>
        </p:nvSpPr>
        <p:spPr>
          <a:xfrm>
            <a:off x="6363929" y="1734129"/>
            <a:ext cx="2269254" cy="523220"/>
          </a:xfrm>
        </p:spPr>
        <p:txBody>
          <a:bodyPr/>
          <a:lstStyle/>
          <a:p>
            <a:r>
              <a:rPr lang="en-US" dirty="0" err="1"/>
              <a:t>Läs</a:t>
            </a:r>
            <a:r>
              <a:rPr lang="en-US" dirty="0"/>
              <a:t> </a:t>
            </a:r>
            <a:r>
              <a:rPr lang="en-US" dirty="0" err="1"/>
              <a:t>intervjuer</a:t>
            </a:r>
            <a:r>
              <a:rPr lang="en-US" dirty="0"/>
              <a:t> med </a:t>
            </a:r>
            <a:r>
              <a:rPr lang="en-US" dirty="0" err="1"/>
              <a:t>forskare</a:t>
            </a:r>
            <a:endParaRPr lang="en-US" dirty="0"/>
          </a:p>
        </p:txBody>
      </p:sp>
    </p:spTree>
    <p:extLst>
      <p:ext uri="{BB962C8B-B14F-4D97-AF65-F5344CB8AC3E}">
        <p14:creationId xmlns:p14="http://schemas.microsoft.com/office/powerpoint/2010/main" val="2879807448"/>
      </p:ext>
    </p:extLst>
  </p:cSld>
  <p:clrMapOvr>
    <a:masterClrMapping/>
  </p:clrMapOvr>
</p:sld>
</file>

<file path=ppt/theme/theme1.xml><?xml version="1.0" encoding="utf-8"?>
<a:theme xmlns:a="http://schemas.openxmlformats.org/drawingml/2006/main" name="Systembolaget Presentation">
  <a:themeElements>
    <a:clrScheme name="Systembolaget">
      <a:dk1>
        <a:sysClr val="windowText" lastClr="000000"/>
      </a:dk1>
      <a:lt1>
        <a:sysClr val="window" lastClr="FFFFFF"/>
      </a:lt1>
      <a:dk2>
        <a:srgbClr val="737373"/>
      </a:dk2>
      <a:lt2>
        <a:srgbClr val="D0D0CE"/>
      </a:lt2>
      <a:accent1>
        <a:srgbClr val="5CAA7F"/>
      </a:accent1>
      <a:accent2>
        <a:srgbClr val="E3D855"/>
      </a:accent2>
      <a:accent3>
        <a:srgbClr val="72B1DE"/>
      </a:accent3>
      <a:accent4>
        <a:srgbClr val="F7B263"/>
      </a:accent4>
      <a:accent5>
        <a:srgbClr val="396797"/>
      </a:accent5>
      <a:accent6>
        <a:srgbClr val="954F72"/>
      </a:accent6>
      <a:hlink>
        <a:srgbClr val="000000"/>
      </a:hlink>
      <a:folHlink>
        <a:srgbClr val="5CAA7F"/>
      </a:folHlink>
    </a:clrScheme>
    <a:fontScheme name="Systembolage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rimary Green">
      <a:srgbClr val="095741"/>
    </a:custClr>
    <a:custClr name="Primary Yellow">
      <a:srgbClr val="7F5E00"/>
    </a:custClr>
    <a:custClr name="Grey">
      <a:srgbClr val="737373"/>
    </a:custClr>
    <a:custClr name="Lilac">
      <a:srgbClr val="583F7C"/>
    </a:custClr>
    <a:custClr>
      <a:srgbClr val="396797"/>
    </a:custClr>
    <a:custClr name="Chardonnay">
      <a:srgbClr val="A93A07"/>
    </a:custClr>
    <a:custClr name="Rose">
      <a:srgbClr val="8E2C37"/>
    </a:custClr>
    <a:custClr name="Eco Green">
      <a:srgbClr val="5CAA7F"/>
    </a:custClr>
    <a:custClr name="New Orange">
      <a:srgbClr val="FF8A3D"/>
    </a:custClr>
    <a:custClr>
      <a:srgbClr val="FFFFFF"/>
    </a:custClr>
    <a:custClr name="Primary Green">
      <a:srgbClr val="537F61"/>
    </a:custClr>
    <a:custClr name="Primary Yellow">
      <a:srgbClr val="B89E07"/>
    </a:custClr>
    <a:custClr name="Grey">
      <a:srgbClr val="F2F2F2"/>
    </a:custClr>
    <a:custClr name="Lilac">
      <a:srgbClr val="7D5E90"/>
    </a:custClr>
    <a:custClr name="Blue">
      <a:srgbClr val="4279A4"/>
    </a:custClr>
    <a:custClr name="Chardonnay">
      <a:srgbClr val="B06225"/>
    </a:custClr>
    <a:custClr name="Rose">
      <a:srgbClr val="A44A55"/>
    </a:custClr>
    <a:custClr name="Eco Green">
      <a:srgbClr val="8DC4A5"/>
    </a:custClr>
    <a:custClr name="New Orange">
      <a:srgbClr val="FFAD77"/>
    </a:custClr>
    <a:custClr>
      <a:srgbClr val="FFFFFF"/>
    </a:custClr>
    <a:custClr name="Primary Green">
      <a:srgbClr val="A7D385"/>
    </a:custClr>
    <a:custClr name="Primary Yellow">
      <a:srgbClr val="E3D855"/>
    </a:custClr>
    <a:custClr name="Grey">
      <a:srgbClr val="F9F9F9"/>
    </a:custClr>
    <a:custClr name="Lilac">
      <a:srgbClr val="A08BCB"/>
    </a:custClr>
    <a:custClr name="Blue">
      <a:srgbClr val="72B1DE"/>
    </a:custClr>
    <a:custClr name="Chardonnay">
      <a:srgbClr val="F7B263"/>
    </a:custClr>
    <a:custClr name="Rose">
      <a:srgbClr val="DF8D9D"/>
    </a:custClr>
    <a:custClr>
      <a:srgbClr val="FFFFFF"/>
    </a:custClr>
    <a:custClr name="New Orange">
      <a:srgbClr val="FFE6D6"/>
    </a:custClr>
    <a:custClr>
      <a:srgbClr val="FFFFFF"/>
    </a:custClr>
    <a:custClr name="Primary Green">
      <a:srgbClr val="CDEAD5"/>
    </a:custClr>
    <a:custClr name="Primary Yellow">
      <a:srgbClr val="EEE9AC"/>
    </a:custClr>
    <a:custClr>
      <a:srgbClr val="FFFFFF"/>
    </a:custClr>
    <a:custClr name="Lilac">
      <a:srgbClr val="E5D7EC"/>
    </a:custClr>
    <a:custClr name="Blue">
      <a:srgbClr val="CAE0EC"/>
    </a:custClr>
    <a:custClr name="Chardonnay">
      <a:srgbClr val="F9D5A7"/>
    </a:custClr>
    <a:custClr name="Rose">
      <a:srgbClr val="F3D2D8"/>
    </a:custClr>
    <a:custClr>
      <a:srgbClr val="FFFFFF"/>
    </a:custClr>
    <a:custClr>
      <a:srgbClr val="FFFFFF"/>
    </a:custClr>
    <a:custClr>
      <a:srgbClr val="FFFFFF"/>
    </a:custClr>
    <a:custClr name="Primary Green">
      <a:srgbClr val="ECF7EF"/>
    </a:custClr>
    <a:custClr name="Primary Yellow">
      <a:srgbClr val="F8F7E0"/>
    </a:custClr>
    <a:custClr>
      <a:srgbClr val="FFFFFF"/>
    </a:custClr>
    <a:custClr name="Lilac">
      <a:srgbClr val="F5F0F8"/>
    </a:custClr>
    <a:custClr name="Blue">
      <a:srgbClr val="EBF3F8"/>
    </a:custClr>
    <a:custClr name="Chardonnay">
      <a:srgbClr val="FDEFDE"/>
    </a:custClr>
    <a:custClr name="Rose">
      <a:srgbClr val="FBEEF1"/>
    </a:custClr>
  </a:custClrLst>
  <a:extLst>
    <a:ext uri="{05A4C25C-085E-4340-85A3-A5531E510DB2}">
      <thm15:themeFamily xmlns:thm15="http://schemas.microsoft.com/office/thememl/2012/main" name="Presentation3" id="{B8681D95-386C-4DCE-8A6B-FBA3D5994E65}" vid="{B5C361B9-153A-474C-8B35-5C984E05B0F3}"/>
    </a:ext>
  </a:extLst>
</a:theme>
</file>

<file path=ppt/theme/theme2.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4" ma:contentTypeDescription="Skapa ett nytt dokument." ma:contentTypeScope="" ma:versionID="19d4a0ac1a08494df288df3a7282ab2f">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1c39378310c2023736400e5780ff78fa"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59850A-9F61-4641-806D-8060E5C9AF72}">
  <ds:schemaRefs>
    <ds:schemaRef ds:uri="http://schemas.microsoft.com/office/2006/metadata/properties"/>
    <ds:schemaRef ds:uri="http://schemas.microsoft.com/office/infopath/2007/PartnerControls"/>
    <ds:schemaRef ds:uri="10c3a147-0d64-46aa-a281-dc97358e8373"/>
  </ds:schemaRefs>
</ds:datastoreItem>
</file>

<file path=customXml/itemProps2.xml><?xml version="1.0" encoding="utf-8"?>
<ds:datastoreItem xmlns:ds="http://schemas.openxmlformats.org/officeDocument/2006/customXml" ds:itemID="{1D888D10-62E8-463A-9F0C-2FE1E8A48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87E633-CCCA-4647-8752-4FE84B0DB7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6053</TotalTime>
  <Words>640</Words>
  <Application>Microsoft Office PowerPoint</Application>
  <PresentationFormat>Bildspel på skärmen (16:9)</PresentationFormat>
  <Paragraphs>79</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Century</vt:lpstr>
      <vt:lpstr>Helvetica Neue Medium</vt:lpstr>
      <vt:lpstr>Systembolaget Presentation</vt:lpstr>
      <vt:lpstr>Alkohol och äldre</vt:lpstr>
      <vt:lpstr>Hur vi mäter alkoholkonsumtionen</vt:lpstr>
      <vt:lpstr>Alkoholkonsumtionens utveckling</vt:lpstr>
      <vt:lpstr>Intensivkonsumtion</vt:lpstr>
      <vt:lpstr>Varför ökar konsumtionen bland äldre?</vt:lpstr>
      <vt:lpstr>Vilka konsekvenser får alkoholkonsumtionen för äldre?</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Monica Lindqvist</dc:creator>
  <cp:lastModifiedBy>Teodor Almqvist</cp:lastModifiedBy>
  <cp:revision>3</cp:revision>
  <cp:lastPrinted>2016-04-12T11:42:09Z</cp:lastPrinted>
  <dcterms:created xsi:type="dcterms:W3CDTF">2022-03-17T13:57:26Z</dcterms:created>
  <dcterms:modified xsi:type="dcterms:W3CDTF">2022-11-30T10:37:50Z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1389600</vt:r8>
  </property>
  <property fmtid="{D5CDD505-2E9C-101B-9397-08002B2CF9AE}" pid="4" name="_MarkAsFinal">
    <vt:bool>true</vt:bool>
  </property>
</Properties>
</file>